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61" r:id="rId6"/>
    <p:sldId id="266" r:id="rId7"/>
    <p:sldId id="267" r:id="rId8"/>
    <p:sldId id="268" r:id="rId9"/>
    <p:sldId id="262" r:id="rId10"/>
    <p:sldId id="263" r:id="rId11"/>
    <p:sldId id="264" r:id="rId12"/>
    <p:sldId id="259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4" autoAdjust="0"/>
    <p:restoredTop sz="94660"/>
  </p:normalViewPr>
  <p:slideViewPr>
    <p:cSldViewPr snapToGrid="0">
      <p:cViewPr>
        <p:scale>
          <a:sx n="102" d="100"/>
          <a:sy n="102" d="100"/>
        </p:scale>
        <p:origin x="-96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1365-08D8-4DEC-B29F-92F545E5BC1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03DFD-FEA6-488D-94E6-7E21737A8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5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1365-08D8-4DEC-B29F-92F545E5BC1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03DFD-FEA6-488D-94E6-7E21737A8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75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1365-08D8-4DEC-B29F-92F545E5BC1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03DFD-FEA6-488D-94E6-7E21737A8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96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1365-08D8-4DEC-B29F-92F545E5BC1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03DFD-FEA6-488D-94E6-7E21737A8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32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1365-08D8-4DEC-B29F-92F545E5BC1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03DFD-FEA6-488D-94E6-7E21737A8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4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1365-08D8-4DEC-B29F-92F545E5BC1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03DFD-FEA6-488D-94E6-7E21737A8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828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1365-08D8-4DEC-B29F-92F545E5BC1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03DFD-FEA6-488D-94E6-7E21737A8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87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1365-08D8-4DEC-B29F-92F545E5BC1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03DFD-FEA6-488D-94E6-7E21737A8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1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1365-08D8-4DEC-B29F-92F545E5BC1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03DFD-FEA6-488D-94E6-7E21737A8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23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1365-08D8-4DEC-B29F-92F545E5BC1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03DFD-FEA6-488D-94E6-7E21737A8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061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1365-08D8-4DEC-B29F-92F545E5BC1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03DFD-FEA6-488D-94E6-7E21737A8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56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F1365-08D8-4DEC-B29F-92F545E5BC1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03DFD-FEA6-488D-94E6-7E21737A8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27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mpabay.com/news/perspective/perspective-how-much-land-to-protect/2226788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675" y="652463"/>
            <a:ext cx="443865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154807" y="2114037"/>
            <a:ext cx="9144000" cy="23876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What   is   Florida’s   Future?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4000" b="1" dirty="0" smtClean="0">
                <a:solidFill>
                  <a:srgbClr val="002060"/>
                </a:solidFill>
              </a:rPr>
              <a:t>And can we influence it?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2430" y="58490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www.tampabay.com/news/perspective/</a:t>
            </a:r>
          </a:p>
          <a:p>
            <a:r>
              <a:rPr lang="en-US" dirty="0" smtClean="0">
                <a:hlinkClick r:id="rId3"/>
              </a:rPr>
              <a:t>perspective-how-much-land-to-protect/2226788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098" name="Picture 2" descr="Image result for CPET logo U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024" y="94691"/>
            <a:ext cx="1606595" cy="160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534024" y="1056068"/>
            <a:ext cx="1554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Lawrence Fisher</a:t>
            </a: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11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loridawildlifecorridor.org/wp-content/uploads/2014/09/FWC_CorridorOnly_20140820-1024x7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032" y="-217000"/>
            <a:ext cx="9159038" cy="70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21238" y="3129567"/>
            <a:ext cx="41469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Conservationists and people who like nature care, too!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6964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1/3 1/3 1/3"/>
          <p:cNvSpPr>
            <a:spLocks noChangeAspect="1" noChangeArrowheads="1"/>
          </p:cNvSpPr>
          <p:nvPr/>
        </p:nvSpPr>
        <p:spPr bwMode="auto">
          <a:xfrm>
            <a:off x="155575" y="-144463"/>
            <a:ext cx="2826776" cy="282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1/3 1/3 1/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0120" y="2038370"/>
            <a:ext cx="2794342" cy="4086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93501" y="3659386"/>
            <a:ext cx="35731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B050"/>
                </a:solidFill>
              </a:rPr>
              <a:t>Conservation Lands</a:t>
            </a:r>
            <a:endParaRPr lang="en-US" sz="4400" b="1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84625" y="1268929"/>
            <a:ext cx="457200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Developed Lands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68963" y="3997940"/>
            <a:ext cx="2405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Farmland</a:t>
            </a:r>
            <a:endParaRPr lang="en-US" sz="44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86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loridaconserve.org/wp-content/uploads/2018/02/FGC-RFLP-Florida-Forever-2.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911" y="-105589"/>
            <a:ext cx="5162013" cy="668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9200"/>
            <a:ext cx="6700911" cy="517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9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99" y="149989"/>
            <a:ext cx="11237124" cy="6103850"/>
          </a:xfrm>
          <a:prstGeom prst="rect">
            <a:avLst/>
          </a:prstGeom>
        </p:spPr>
      </p:pic>
      <p:pic>
        <p:nvPicPr>
          <p:cNvPr id="3" name="Picture 2" descr="http://floridawildlifecorridor.org/wp-content/uploads/2014/09/FWC_CorridorOnly_20140820-1024x7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967" y="-712896"/>
            <a:ext cx="11019033" cy="82508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1380" y="1352282"/>
            <a:ext cx="7057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Fancy three slide overlay in progress! 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22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amiagentmagazine.com/wp-content/uploads/2017/10/rsz_miami-biscayne-blvd-traffic-to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600" y="421701"/>
            <a:ext cx="47625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363" y="3853408"/>
            <a:ext cx="4528737" cy="3365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6862" y="3760952"/>
            <a:ext cx="4990930" cy="3457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2012" y="195997"/>
            <a:ext cx="5098287" cy="339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4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More than 300,000 people move here each year!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76" y="1637571"/>
            <a:ext cx="9126224" cy="52204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13886" y="1628248"/>
            <a:ext cx="3476827" cy="350865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i="0" dirty="0" smtClean="0">
                <a:solidFill>
                  <a:srgbClr val="1D1D1D"/>
                </a:solidFill>
                <a:effectLst/>
                <a:latin typeface="Noto Sans"/>
              </a:rPr>
              <a:t>How Many People Live </a:t>
            </a:r>
          </a:p>
          <a:p>
            <a:r>
              <a:rPr lang="en-US" sz="2800" b="1" i="0" dirty="0" smtClean="0">
                <a:solidFill>
                  <a:srgbClr val="1D1D1D"/>
                </a:solidFill>
                <a:effectLst/>
                <a:latin typeface="Noto Sans"/>
              </a:rPr>
              <a:t>in Florida?</a:t>
            </a:r>
          </a:p>
          <a:p>
            <a:endParaRPr lang="en-US" b="1" i="0" dirty="0" smtClean="0">
              <a:solidFill>
                <a:srgbClr val="1D1D1D"/>
              </a:solidFill>
              <a:effectLst/>
              <a:latin typeface="Noto Sans"/>
            </a:endParaRPr>
          </a:p>
          <a:p>
            <a:r>
              <a:rPr lang="en-US" sz="2400" b="1" i="0" dirty="0" smtClean="0">
                <a:solidFill>
                  <a:srgbClr val="1D1D1D"/>
                </a:solidFill>
                <a:effectLst/>
                <a:latin typeface="Noto Sans"/>
              </a:rPr>
              <a:t>21,312,211 </a:t>
            </a:r>
          </a:p>
          <a:p>
            <a:r>
              <a:rPr lang="en-US" sz="2400" b="1" i="0" dirty="0" smtClean="0">
                <a:solidFill>
                  <a:srgbClr val="1D1D1D"/>
                </a:solidFill>
                <a:effectLst/>
                <a:latin typeface="Noto Sans"/>
              </a:rPr>
              <a:t>We are #3 in the USA and one of the most densely populated (#8)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31438" y="4144462"/>
            <a:ext cx="51514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</a:rPr>
              <a:t>Based on moderate projections by the Florida</a:t>
            </a:r>
          </a:p>
          <a:p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</a:rPr>
              <a:t> Bureau of Economic and Business Research (BEBR), </a:t>
            </a:r>
          </a:p>
          <a:p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</a:rPr>
              <a:t>Florida’s population is projected to grow to </a:t>
            </a:r>
          </a:p>
          <a:p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</a:rPr>
              <a:t>approximately 33.7 million residents by 2070, </a:t>
            </a:r>
          </a:p>
          <a:p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</a:rPr>
              <a:t>14.9 million more people than in 2010. </a:t>
            </a:r>
            <a:endParaRPr lang="en-US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60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71" y="831355"/>
            <a:ext cx="10270098" cy="57628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0671" y="0"/>
            <a:ext cx="133361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</a:rPr>
              <a:t>Now and Then – 2010 and 2070</a:t>
            </a:r>
            <a:endParaRPr lang="en-US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5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29" y="0"/>
            <a:ext cx="11237124" cy="6103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5575" y="3601329"/>
            <a:ext cx="40233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Florida’s Urban Areas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3206839" y="1637417"/>
            <a:ext cx="34386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How do you think these urban areas will look in 50 years? Shade in your map!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80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should we </a:t>
            </a:r>
            <a:br>
              <a:rPr lang="en-US" dirty="0" smtClean="0"/>
            </a:br>
            <a:r>
              <a:rPr lang="en-US" dirty="0" smtClean="0"/>
              <a:t>save and protect?</a:t>
            </a:r>
            <a:endParaRPr lang="en-US" dirty="0"/>
          </a:p>
        </p:txBody>
      </p:sp>
      <p:pic>
        <p:nvPicPr>
          <p:cNvPr id="1028" name="Picture 4" descr="Image result for beautiful fa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793" y="142875"/>
            <a:ext cx="47625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beautiful florida farm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793" y="3460750"/>
            <a:ext cx="4762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beautiful florida for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07" y="1932792"/>
            <a:ext cx="5593277" cy="41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52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eautiful florida fo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62" y="0"/>
            <a:ext cx="11681138" cy="728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10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ature hides a lot of magic! | Nature makes us feel free!! | We protect the environment! | !! TOGETHER !! | Earth and environment are in our hands! we must PROTECT them! | We love animals and we take care of them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025" y="187121"/>
            <a:ext cx="7237927" cy="633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0274" y="1854558"/>
            <a:ext cx="3155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…And who decides?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8033" y="3858697"/>
            <a:ext cx="267849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People who care </a:t>
            </a:r>
            <a:endParaRPr lang="en-US" sz="28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the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most.</a:t>
            </a:r>
          </a:p>
        </p:txBody>
      </p:sp>
    </p:spTree>
    <p:extLst>
      <p:ext uri="{BB962C8B-B14F-4D97-AF65-F5344CB8AC3E}">
        <p14:creationId xmlns:p14="http://schemas.microsoft.com/office/powerpoint/2010/main" val="321028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otal Crop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53" y="1133315"/>
            <a:ext cx="5572729" cy="470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9655" y="379828"/>
            <a:ext cx="392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Total Farmland</a:t>
            </a:r>
            <a:endParaRPr lang="en-US" sz="3600" dirty="0"/>
          </a:p>
        </p:txBody>
      </p:sp>
      <p:pic>
        <p:nvPicPr>
          <p:cNvPr id="3076" name="Picture 4" descr="https://4aa2dc132bb150caf1aa-7bb737f4349b47aa42dce777a72d5264.ssl.cf5.rackcdn.com/map_florida3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481" y="1133315"/>
            <a:ext cx="6283569" cy="478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39951" y="379828"/>
            <a:ext cx="3516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At Risk Farmland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934197" y="1429555"/>
            <a:ext cx="35545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Farmers and Ranchers  care, too!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8935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141</Words>
  <Application>Microsoft Office PowerPoint</Application>
  <PresentationFormat>Custom</PresentationFormat>
  <Paragraphs>30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What   is   Florida’s   Future? And can we influence it?</vt:lpstr>
      <vt:lpstr>PowerPoint Presentation</vt:lpstr>
      <vt:lpstr>More than 300,000 people move here each year!</vt:lpstr>
      <vt:lpstr>PowerPoint Presentation</vt:lpstr>
      <vt:lpstr>PowerPoint Presentation</vt:lpstr>
      <vt:lpstr>What should we  save and protect?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OCPS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  is   Florida’s   Future? And can we influence it?</dc:title>
  <dc:creator>Fisher, Lawrence C.</dc:creator>
  <cp:lastModifiedBy>Samantha Boddupalli</cp:lastModifiedBy>
  <cp:revision>32</cp:revision>
  <dcterms:created xsi:type="dcterms:W3CDTF">2018-07-18T18:33:30Z</dcterms:created>
  <dcterms:modified xsi:type="dcterms:W3CDTF">2018-09-05T18:47:20Z</dcterms:modified>
</cp:coreProperties>
</file>