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20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5FB1-8CA3-4616-9876-F418E0EECCA8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69D9-2EEE-4958-8B70-5FE9E2E43E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5FB1-8CA3-4616-9876-F418E0EECCA8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69D9-2EEE-4958-8B70-5FE9E2E43E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5FB1-8CA3-4616-9876-F418E0EECCA8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69D9-2EEE-4958-8B70-5FE9E2E43E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5FB1-8CA3-4616-9876-F418E0EECCA8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69D9-2EEE-4958-8B70-5FE9E2E43E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5FB1-8CA3-4616-9876-F418E0EECCA8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69D9-2EEE-4958-8B70-5FE9E2E43E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5FB1-8CA3-4616-9876-F418E0EECCA8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69D9-2EEE-4958-8B70-5FE9E2E43E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5FB1-8CA3-4616-9876-F418E0EECCA8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69D9-2EEE-4958-8B70-5FE9E2E43E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5FB1-8CA3-4616-9876-F418E0EECCA8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69D9-2EEE-4958-8B70-5FE9E2E43E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5FB1-8CA3-4616-9876-F418E0EECCA8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69D9-2EEE-4958-8B70-5FE9E2E43E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5FB1-8CA3-4616-9876-F418E0EECCA8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69D9-2EEE-4958-8B70-5FE9E2E43E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5FB1-8CA3-4616-9876-F418E0EECCA8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69D9-2EEE-4958-8B70-5FE9E2E43E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D5FB1-8CA3-4616-9876-F418E0EECCA8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C69D9-2EEE-4958-8B70-5FE9E2E43E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153400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00200" y="2286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Eocene Epoch (55.8-33.9 Ma)</a:t>
            </a:r>
            <a:endParaRPr lang="en-US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228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Oligocene Epoch (33.9-23 Ma)</a:t>
            </a:r>
            <a:endParaRPr lang="en-US" sz="3600" b="1" dirty="0"/>
          </a:p>
        </p:txBody>
      </p:sp>
      <p:pic>
        <p:nvPicPr>
          <p:cNvPr id="1026" name="Picture 2" descr="http://hoopermuseum.earthsci.carleton.ca/evolution/equidae/oligocenesmithson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90800"/>
            <a:ext cx="8614608" cy="3409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228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Miocene Epoch (23-5.3 Ma)</a:t>
            </a:r>
            <a:endParaRPr lang="en-US" sz="3600" b="1" dirty="0"/>
          </a:p>
        </p:txBody>
      </p:sp>
      <p:pic>
        <p:nvPicPr>
          <p:cNvPr id="4" name="Picture 3" descr="Rhinoceros, camels, and horses of the Miocene er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8686800" cy="339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2286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Pliocene Epoch (5.3-2.7 Ma)</a:t>
            </a:r>
            <a:endParaRPr lang="en-US" sz="3600" b="1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0104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2286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Pleistocene Epoch (2.7-0.01 Ma)</a:t>
            </a:r>
            <a:endParaRPr lang="en-US" sz="3600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81534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30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Sean</dc:creator>
  <cp:lastModifiedBy>Marni Shabash</cp:lastModifiedBy>
  <cp:revision>1</cp:revision>
  <dcterms:created xsi:type="dcterms:W3CDTF">2015-02-17T06:25:01Z</dcterms:created>
  <dcterms:modified xsi:type="dcterms:W3CDTF">2019-10-18T16:27:08Z</dcterms:modified>
</cp:coreProperties>
</file>