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slide" Target="slides/slide17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704d027f1a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704d027f1a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3704d027f1a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3704d027f1a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704d027f1a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3704d027f1a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704d027f1a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3704d027f1a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704d027f1a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3704d027f1a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704d027f1a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3704d027f1a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704d027f1a_0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704d027f1a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704d027f1a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704d027f1a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704d027f1a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3704d027f1a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3704d027f1a_0_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3704d027f1a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704d027f1a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3704d027f1a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704d027f1a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704d027f1a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704d027f1a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704d027f1a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704d027f1a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3704d027f1a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704d027f1a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3704d027f1a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704d027f1a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704d027f1a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704d027f1a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704d027f1a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2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2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2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2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2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2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2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2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2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2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1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1" name="Google Shape;6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2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2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2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2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2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2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2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