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3" r:id="rId8"/>
    <p:sldId id="262" r:id="rId9"/>
    <p:sldId id="266" r:id="rId10"/>
    <p:sldId id="267" r:id="rId11"/>
    <p:sldId id="264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C89FDD-E997-49DF-A946-8E69F8282CE1}" v="46" dt="2025-06-11T16:08:50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vath, Alexander D." userId="867c6543-1ab6-410d-8c4a-e810953ba32f" providerId="ADAL" clId="{51C89FDD-E997-49DF-A946-8E69F8282CE1}"/>
    <pc:docChg chg="undo custSel addSld delSld modSld sldOrd">
      <pc:chgData name="Horvath, Alexander D." userId="867c6543-1ab6-410d-8c4a-e810953ba32f" providerId="ADAL" clId="{51C89FDD-E997-49DF-A946-8E69F8282CE1}" dt="2025-06-11T18:04:04.585" v="3608" actId="26606"/>
      <pc:docMkLst>
        <pc:docMk/>
      </pc:docMkLst>
      <pc:sldChg chg="addSp modSp mod modMedia setBg">
        <pc:chgData name="Horvath, Alexander D." userId="867c6543-1ab6-410d-8c4a-e810953ba32f" providerId="ADAL" clId="{51C89FDD-E997-49DF-A946-8E69F8282CE1}" dt="2025-06-11T16:10:06.894" v="3289"/>
        <pc:sldMkLst>
          <pc:docMk/>
          <pc:sldMk cId="3427740379" sldId="256"/>
        </pc:sldMkLst>
        <pc:spChg chg="mod">
          <ac:chgData name="Horvath, Alexander D." userId="867c6543-1ab6-410d-8c4a-e810953ba32f" providerId="ADAL" clId="{51C89FDD-E997-49DF-A946-8E69F8282CE1}" dt="2025-06-11T16:10:03.484" v="3287" actId="26606"/>
          <ac:spMkLst>
            <pc:docMk/>
            <pc:sldMk cId="3427740379" sldId="256"/>
            <ac:spMk id="2" creationId="{27FB0A79-D832-02CA-36B4-C9A0151611F4}"/>
          </ac:spMkLst>
        </pc:spChg>
        <pc:spChg chg="mod">
          <ac:chgData name="Horvath, Alexander D." userId="867c6543-1ab6-410d-8c4a-e810953ba32f" providerId="ADAL" clId="{51C89FDD-E997-49DF-A946-8E69F8282CE1}" dt="2025-06-11T16:10:03.484" v="3287" actId="26606"/>
          <ac:spMkLst>
            <pc:docMk/>
            <pc:sldMk cId="3427740379" sldId="256"/>
            <ac:spMk id="3" creationId="{18D71330-E007-A854-556B-E0B476974344}"/>
          </ac:spMkLst>
        </pc:spChg>
        <pc:spChg chg="add">
          <ac:chgData name="Horvath, Alexander D." userId="867c6543-1ab6-410d-8c4a-e810953ba32f" providerId="ADAL" clId="{51C89FDD-E997-49DF-A946-8E69F8282CE1}" dt="2025-06-11T16:10:03.484" v="3287" actId="26606"/>
          <ac:spMkLst>
            <pc:docMk/>
            <pc:sldMk cId="3427740379" sldId="256"/>
            <ac:spMk id="9" creationId="{C1DD1A8A-57D5-4A81-AD04-532B043C5611}"/>
          </ac:spMkLst>
        </pc:spChg>
        <pc:spChg chg="add">
          <ac:chgData name="Horvath, Alexander D." userId="867c6543-1ab6-410d-8c4a-e810953ba32f" providerId="ADAL" clId="{51C89FDD-E997-49DF-A946-8E69F8282CE1}" dt="2025-06-11T16:10:03.484" v="3287" actId="26606"/>
          <ac:spMkLst>
            <pc:docMk/>
            <pc:sldMk cId="3427740379" sldId="256"/>
            <ac:spMk id="11" creationId="{007891EC-4501-44ED-A8C8-B11B6DB767AB}"/>
          </ac:spMkLst>
        </pc:spChg>
        <pc:picChg chg="add mod">
          <ac:chgData name="Horvath, Alexander D." userId="867c6543-1ab6-410d-8c4a-e810953ba32f" providerId="ADAL" clId="{51C89FDD-E997-49DF-A946-8E69F8282CE1}" dt="2025-06-11T16:10:06.894" v="3289"/>
          <ac:picMkLst>
            <pc:docMk/>
            <pc:sldMk cId="3427740379" sldId="256"/>
            <ac:picMk id="5" creationId="{E31EA864-59C4-E53F-67ED-7FFA8F38DA1E}"/>
          </ac:picMkLst>
        </pc:picChg>
      </pc:sldChg>
      <pc:sldChg chg="addSp modSp new mod setBg">
        <pc:chgData name="Horvath, Alexander D." userId="867c6543-1ab6-410d-8c4a-e810953ba32f" providerId="ADAL" clId="{51C89FDD-E997-49DF-A946-8E69F8282CE1}" dt="2025-06-11T16:09:44.658" v="3286" actId="26606"/>
        <pc:sldMkLst>
          <pc:docMk/>
          <pc:sldMk cId="2738979388" sldId="257"/>
        </pc:sldMkLst>
        <pc:spChg chg="mod">
          <ac:chgData name="Horvath, Alexander D." userId="867c6543-1ab6-410d-8c4a-e810953ba32f" providerId="ADAL" clId="{51C89FDD-E997-49DF-A946-8E69F8282CE1}" dt="2025-06-11T16:09:44.658" v="3286" actId="26606"/>
          <ac:spMkLst>
            <pc:docMk/>
            <pc:sldMk cId="2738979388" sldId="257"/>
            <ac:spMk id="2" creationId="{065143CF-9BA5-AFE8-3114-BB18E993EE4F}"/>
          </ac:spMkLst>
        </pc:spChg>
        <pc:spChg chg="mod">
          <ac:chgData name="Horvath, Alexander D." userId="867c6543-1ab6-410d-8c4a-e810953ba32f" providerId="ADAL" clId="{51C89FDD-E997-49DF-A946-8E69F8282CE1}" dt="2025-06-11T16:09:44.658" v="3286" actId="26606"/>
          <ac:spMkLst>
            <pc:docMk/>
            <pc:sldMk cId="2738979388" sldId="257"/>
            <ac:spMk id="3" creationId="{7713A0E0-4A2B-2FBA-3B0A-765DFC526EFB}"/>
          </ac:spMkLst>
        </pc:spChg>
        <pc:spChg chg="add">
          <ac:chgData name="Horvath, Alexander D." userId="867c6543-1ab6-410d-8c4a-e810953ba32f" providerId="ADAL" clId="{51C89FDD-E997-49DF-A946-8E69F8282CE1}" dt="2025-06-11T16:09:44.658" v="3286" actId="26606"/>
          <ac:spMkLst>
            <pc:docMk/>
            <pc:sldMk cId="2738979388" sldId="257"/>
            <ac:spMk id="10" creationId="{85F55C16-BC21-49EF-A4FF-C3155BB93BD3}"/>
          </ac:spMkLst>
        </pc:spChg>
        <pc:spChg chg="add">
          <ac:chgData name="Horvath, Alexander D." userId="867c6543-1ab6-410d-8c4a-e810953ba32f" providerId="ADAL" clId="{51C89FDD-E997-49DF-A946-8E69F8282CE1}" dt="2025-06-11T16:09:44.658" v="3286" actId="26606"/>
          <ac:spMkLst>
            <pc:docMk/>
            <pc:sldMk cId="2738979388" sldId="257"/>
            <ac:spMk id="12" creationId="{0C5F069E-AFE6-4825-8945-46F2918A5019}"/>
          </ac:spMkLst>
        </pc:spChg>
        <pc:picChg chg="add">
          <ac:chgData name="Horvath, Alexander D." userId="867c6543-1ab6-410d-8c4a-e810953ba32f" providerId="ADAL" clId="{51C89FDD-E997-49DF-A946-8E69F8282CE1}" dt="2025-06-11T16:09:44.658" v="3286" actId="26606"/>
          <ac:picMkLst>
            <pc:docMk/>
            <pc:sldMk cId="2738979388" sldId="257"/>
            <ac:picMk id="7" creationId="{4139A767-4FBE-2C6C-1674-C1DDE154F8D0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3:11:50.292" v="1227"/>
        <pc:sldMkLst>
          <pc:docMk/>
          <pc:sldMk cId="3833084818" sldId="258"/>
        </pc:sldMkLst>
        <pc:spChg chg="mod">
          <ac:chgData name="Horvath, Alexander D." userId="867c6543-1ab6-410d-8c4a-e810953ba32f" providerId="ADAL" clId="{51C89FDD-E997-49DF-A946-8E69F8282CE1}" dt="2025-06-11T13:11:40.386" v="1225" actId="207"/>
          <ac:spMkLst>
            <pc:docMk/>
            <pc:sldMk cId="3833084818" sldId="258"/>
            <ac:spMk id="2" creationId="{351F9977-B3E8-FAA9-3FD2-84833710C484}"/>
          </ac:spMkLst>
        </pc:spChg>
        <pc:spChg chg="mod">
          <ac:chgData name="Horvath, Alexander D." userId="867c6543-1ab6-410d-8c4a-e810953ba32f" providerId="ADAL" clId="{51C89FDD-E997-49DF-A946-8E69F8282CE1}" dt="2025-06-11T13:11:36.838" v="1224" actId="207"/>
          <ac:spMkLst>
            <pc:docMk/>
            <pc:sldMk cId="3833084818" sldId="258"/>
            <ac:spMk id="3" creationId="{D480D4A7-D23A-C3BA-F27B-528C05CD548F}"/>
          </ac:spMkLst>
        </pc:spChg>
        <pc:spChg chg="add del">
          <ac:chgData name="Horvath, Alexander D." userId="867c6543-1ab6-410d-8c4a-e810953ba32f" providerId="ADAL" clId="{51C89FDD-E997-49DF-A946-8E69F8282CE1}" dt="2025-06-11T13:09:00.523" v="1206" actId="26606"/>
          <ac:spMkLst>
            <pc:docMk/>
            <pc:sldMk cId="3833084818" sldId="258"/>
            <ac:spMk id="9" creationId="{C0763A76-9F1C-4FC5-82B7-DD475DA461B2}"/>
          </ac:spMkLst>
        </pc:spChg>
        <pc:spChg chg="add del">
          <ac:chgData name="Horvath, Alexander D." userId="867c6543-1ab6-410d-8c4a-e810953ba32f" providerId="ADAL" clId="{51C89FDD-E997-49DF-A946-8E69F8282CE1}" dt="2025-06-11T13:09:00.523" v="1206" actId="26606"/>
          <ac:spMkLst>
            <pc:docMk/>
            <pc:sldMk cId="3833084818" sldId="258"/>
            <ac:spMk id="11" creationId="{E81BF4F6-F2CF-4984-9D14-D6966D92F99F}"/>
          </ac:spMkLst>
        </pc:spChg>
        <pc:spChg chg="add del">
          <ac:chgData name="Horvath, Alexander D." userId="867c6543-1ab6-410d-8c4a-e810953ba32f" providerId="ADAL" clId="{51C89FDD-E997-49DF-A946-8E69F8282CE1}" dt="2025-06-11T13:09:33.118" v="1208" actId="26606"/>
          <ac:spMkLst>
            <pc:docMk/>
            <pc:sldMk cId="3833084818" sldId="258"/>
            <ac:spMk id="13" creationId="{D0300FD3-5AF1-6305-15FA-9078072672E2}"/>
          </ac:spMkLst>
        </pc:spChg>
        <pc:spChg chg="add del">
          <ac:chgData name="Horvath, Alexander D." userId="867c6543-1ab6-410d-8c4a-e810953ba32f" providerId="ADAL" clId="{51C89FDD-E997-49DF-A946-8E69F8282CE1}" dt="2025-06-11T13:09:33.118" v="1208" actId="26606"/>
          <ac:spMkLst>
            <pc:docMk/>
            <pc:sldMk cId="3833084818" sldId="258"/>
            <ac:spMk id="14" creationId="{9F7D5CDA-D291-4307-BF55-1381FED29634}"/>
          </ac:spMkLst>
        </pc:spChg>
        <pc:spChg chg="add del">
          <ac:chgData name="Horvath, Alexander D." userId="867c6543-1ab6-410d-8c4a-e810953ba32f" providerId="ADAL" clId="{51C89FDD-E997-49DF-A946-8E69F8282CE1}" dt="2025-06-11T13:09:33.118" v="1208" actId="26606"/>
          <ac:spMkLst>
            <pc:docMk/>
            <pc:sldMk cId="3833084818" sldId="258"/>
            <ac:spMk id="16" creationId="{59B296B9-C5A5-4E4F-9B60-C907B5F1466C}"/>
          </ac:spMkLst>
        </pc:spChg>
        <pc:spChg chg="add del">
          <ac:chgData name="Horvath, Alexander D." userId="867c6543-1ab6-410d-8c4a-e810953ba32f" providerId="ADAL" clId="{51C89FDD-E997-49DF-A946-8E69F8282CE1}" dt="2025-06-11T13:11:13.100" v="1219" actId="26606"/>
          <ac:spMkLst>
            <pc:docMk/>
            <pc:sldMk cId="3833084818" sldId="258"/>
            <ac:spMk id="21" creationId="{6EA86598-DA2C-41D5-BC0C-E877F8818EEB}"/>
          </ac:spMkLst>
        </pc:spChg>
        <pc:spChg chg="add del">
          <ac:chgData name="Horvath, Alexander D." userId="867c6543-1ab6-410d-8c4a-e810953ba32f" providerId="ADAL" clId="{51C89FDD-E997-49DF-A946-8E69F8282CE1}" dt="2025-06-11T13:11:13.100" v="1219" actId="26606"/>
          <ac:spMkLst>
            <pc:docMk/>
            <pc:sldMk cId="3833084818" sldId="258"/>
            <ac:spMk id="23" creationId="{450D3AD2-FA80-415F-A9CE-54D884561CD7}"/>
          </ac:spMkLst>
        </pc:spChg>
        <pc:spChg chg="add del">
          <ac:chgData name="Horvath, Alexander D." userId="867c6543-1ab6-410d-8c4a-e810953ba32f" providerId="ADAL" clId="{51C89FDD-E997-49DF-A946-8E69F8282CE1}" dt="2025-06-11T13:11:13.100" v="1219" actId="26606"/>
          <ac:spMkLst>
            <pc:docMk/>
            <pc:sldMk cId="3833084818" sldId="258"/>
            <ac:spMk id="25" creationId="{87F16C5A-0D41-47A9-B0A2-9C2AD7A8CF32}"/>
          </ac:spMkLst>
        </pc:spChg>
        <pc:spChg chg="add">
          <ac:chgData name="Horvath, Alexander D." userId="867c6543-1ab6-410d-8c4a-e810953ba32f" providerId="ADAL" clId="{51C89FDD-E997-49DF-A946-8E69F8282CE1}" dt="2025-06-11T13:11:13.100" v="1219" actId="26606"/>
          <ac:spMkLst>
            <pc:docMk/>
            <pc:sldMk cId="3833084818" sldId="258"/>
            <ac:spMk id="30" creationId="{99192C51-B764-4A9B-9587-5EF8B628B8D9}"/>
          </ac:spMkLst>
        </pc:spChg>
        <pc:picChg chg="add del">
          <ac:chgData name="Horvath, Alexander D." userId="867c6543-1ab6-410d-8c4a-e810953ba32f" providerId="ADAL" clId="{51C89FDD-E997-49DF-A946-8E69F8282CE1}" dt="2025-06-11T13:09:00.523" v="1206" actId="26606"/>
          <ac:picMkLst>
            <pc:docMk/>
            <pc:sldMk cId="3833084818" sldId="258"/>
            <ac:picMk id="5" creationId="{B08E1976-076A-6FB9-EE2A-24CBD605489E}"/>
          </ac:picMkLst>
        </pc:picChg>
        <pc:picChg chg="add mod ord">
          <ac:chgData name="Horvath, Alexander D." userId="867c6543-1ab6-410d-8c4a-e810953ba32f" providerId="ADAL" clId="{51C89FDD-E997-49DF-A946-8E69F8282CE1}" dt="2025-06-11T13:11:13.100" v="1219" actId="26606"/>
          <ac:picMkLst>
            <pc:docMk/>
            <pc:sldMk cId="3833084818" sldId="258"/>
            <ac:picMk id="15" creationId="{7137E643-07BD-3E23-1902-84B190D78110}"/>
          </ac:picMkLst>
        </pc:picChg>
      </pc:sldChg>
      <pc:sldChg chg="addSp modSp new del mod setBg">
        <pc:chgData name="Horvath, Alexander D." userId="867c6543-1ab6-410d-8c4a-e810953ba32f" providerId="ADAL" clId="{51C89FDD-E997-49DF-A946-8E69F8282CE1}" dt="2025-06-11T13:13:23.872" v="1240" actId="2696"/>
        <pc:sldMkLst>
          <pc:docMk/>
          <pc:sldMk cId="1226076552" sldId="259"/>
        </pc:sldMkLst>
        <pc:spChg chg="mod">
          <ac:chgData name="Horvath, Alexander D." userId="867c6543-1ab6-410d-8c4a-e810953ba32f" providerId="ADAL" clId="{51C89FDD-E997-49DF-A946-8E69F8282CE1}" dt="2025-06-11T13:07:42.537" v="1199" actId="26606"/>
          <ac:spMkLst>
            <pc:docMk/>
            <pc:sldMk cId="1226076552" sldId="259"/>
            <ac:spMk id="2" creationId="{418D813B-1BED-030C-23F7-38B6BA91E3E6}"/>
          </ac:spMkLst>
        </pc:spChg>
        <pc:spChg chg="mod">
          <ac:chgData name="Horvath, Alexander D." userId="867c6543-1ab6-410d-8c4a-e810953ba32f" providerId="ADAL" clId="{51C89FDD-E997-49DF-A946-8E69F8282CE1}" dt="2025-06-11T13:07:42.537" v="1199" actId="26606"/>
          <ac:spMkLst>
            <pc:docMk/>
            <pc:sldMk cId="1226076552" sldId="259"/>
            <ac:spMk id="3" creationId="{CF75A176-81D0-8A0E-8F76-0C5AC1850673}"/>
          </ac:spMkLst>
        </pc:spChg>
        <pc:spChg chg="add">
          <ac:chgData name="Horvath, Alexander D." userId="867c6543-1ab6-410d-8c4a-e810953ba32f" providerId="ADAL" clId="{51C89FDD-E997-49DF-A946-8E69F8282CE1}" dt="2025-06-11T13:07:42.537" v="1199" actId="26606"/>
          <ac:spMkLst>
            <pc:docMk/>
            <pc:sldMk cId="1226076552" sldId="259"/>
            <ac:spMk id="10" creationId="{6EA86598-DA2C-41D5-BC0C-E877F8818EEB}"/>
          </ac:spMkLst>
        </pc:spChg>
        <pc:spChg chg="add">
          <ac:chgData name="Horvath, Alexander D." userId="867c6543-1ab6-410d-8c4a-e810953ba32f" providerId="ADAL" clId="{51C89FDD-E997-49DF-A946-8E69F8282CE1}" dt="2025-06-11T13:07:42.537" v="1199" actId="26606"/>
          <ac:spMkLst>
            <pc:docMk/>
            <pc:sldMk cId="1226076552" sldId="259"/>
            <ac:spMk id="12" creationId="{450D3AD2-FA80-415F-A9CE-54D884561CD7}"/>
          </ac:spMkLst>
        </pc:spChg>
        <pc:spChg chg="add">
          <ac:chgData name="Horvath, Alexander D." userId="867c6543-1ab6-410d-8c4a-e810953ba32f" providerId="ADAL" clId="{51C89FDD-E997-49DF-A946-8E69F8282CE1}" dt="2025-06-11T13:07:42.537" v="1199" actId="26606"/>
          <ac:spMkLst>
            <pc:docMk/>
            <pc:sldMk cId="1226076552" sldId="259"/>
            <ac:spMk id="14" creationId="{87F16C5A-0D41-47A9-B0A2-9C2AD7A8CF32}"/>
          </ac:spMkLst>
        </pc:spChg>
        <pc:picChg chg="add mod">
          <ac:chgData name="Horvath, Alexander D." userId="867c6543-1ab6-410d-8c4a-e810953ba32f" providerId="ADAL" clId="{51C89FDD-E997-49DF-A946-8E69F8282CE1}" dt="2025-06-11T13:08:23.218" v="1204" actId="14100"/>
          <ac:picMkLst>
            <pc:docMk/>
            <pc:sldMk cId="1226076552" sldId="259"/>
            <ac:picMk id="5" creationId="{35775F8D-860E-73C6-6600-005DB0B1C92D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3:21:12.996" v="1534" actId="14100"/>
        <pc:sldMkLst>
          <pc:docMk/>
          <pc:sldMk cId="4251677966" sldId="260"/>
        </pc:sldMkLst>
        <pc:spChg chg="mod">
          <ac:chgData name="Horvath, Alexander D." userId="867c6543-1ab6-410d-8c4a-e810953ba32f" providerId="ADAL" clId="{51C89FDD-E997-49DF-A946-8E69F8282CE1}" dt="2025-06-11T13:20:33.853" v="1525" actId="1076"/>
          <ac:spMkLst>
            <pc:docMk/>
            <pc:sldMk cId="4251677966" sldId="260"/>
            <ac:spMk id="2" creationId="{9FC122AB-1FBD-BBEC-1573-10ACBD29FF60}"/>
          </ac:spMkLst>
        </pc:spChg>
        <pc:spChg chg="del">
          <ac:chgData name="Horvath, Alexander D." userId="867c6543-1ab6-410d-8c4a-e810953ba32f" providerId="ADAL" clId="{51C89FDD-E997-49DF-A946-8E69F8282CE1}" dt="2025-06-11T13:16:32.867" v="1241"/>
          <ac:spMkLst>
            <pc:docMk/>
            <pc:sldMk cId="4251677966" sldId="260"/>
            <ac:spMk id="3" creationId="{06FD13FE-2CD4-F432-F6D0-0CCC7C29C267}"/>
          </ac:spMkLst>
        </pc:spChg>
        <pc:spChg chg="add mod">
          <ac:chgData name="Horvath, Alexander D." userId="867c6543-1ab6-410d-8c4a-e810953ba32f" providerId="ADAL" clId="{51C89FDD-E997-49DF-A946-8E69F8282CE1}" dt="2025-06-11T13:20:56.405" v="1532" actId="20577"/>
          <ac:spMkLst>
            <pc:docMk/>
            <pc:sldMk cId="4251677966" sldId="260"/>
            <ac:spMk id="6" creationId="{E6C35D42-B4B8-1785-8513-DF494C8059FB}"/>
          </ac:spMkLst>
        </pc:spChg>
        <pc:spChg chg="add del">
          <ac:chgData name="Horvath, Alexander D." userId="867c6543-1ab6-410d-8c4a-e810953ba32f" providerId="ADAL" clId="{51C89FDD-E997-49DF-A946-8E69F8282CE1}" dt="2025-06-11T13:18:57.268" v="1476" actId="26606"/>
          <ac:spMkLst>
            <pc:docMk/>
            <pc:sldMk cId="4251677966" sldId="260"/>
            <ac:spMk id="11" creationId="{6EA86598-DA2C-41D5-BC0C-E877F8818EEB}"/>
          </ac:spMkLst>
        </pc:spChg>
        <pc:spChg chg="add del">
          <ac:chgData name="Horvath, Alexander D." userId="867c6543-1ab6-410d-8c4a-e810953ba32f" providerId="ADAL" clId="{51C89FDD-E997-49DF-A946-8E69F8282CE1}" dt="2025-06-11T13:18:57.268" v="1476" actId="26606"/>
          <ac:spMkLst>
            <pc:docMk/>
            <pc:sldMk cId="4251677966" sldId="260"/>
            <ac:spMk id="13" creationId="{450D3AD2-FA80-415F-A9CE-54D884561CD7}"/>
          </ac:spMkLst>
        </pc:spChg>
        <pc:spChg chg="add del">
          <ac:chgData name="Horvath, Alexander D." userId="867c6543-1ab6-410d-8c4a-e810953ba32f" providerId="ADAL" clId="{51C89FDD-E997-49DF-A946-8E69F8282CE1}" dt="2025-06-11T13:18:57.268" v="1476" actId="26606"/>
          <ac:spMkLst>
            <pc:docMk/>
            <pc:sldMk cId="4251677966" sldId="260"/>
            <ac:spMk id="15" creationId="{87F16C5A-0D41-47A9-B0A2-9C2AD7A8CF32}"/>
          </ac:spMkLst>
        </pc:spChg>
        <pc:picChg chg="add mod ord">
          <ac:chgData name="Horvath, Alexander D." userId="867c6543-1ab6-410d-8c4a-e810953ba32f" providerId="ADAL" clId="{51C89FDD-E997-49DF-A946-8E69F8282CE1}" dt="2025-06-11T13:21:12.996" v="1534" actId="14100"/>
          <ac:picMkLst>
            <pc:docMk/>
            <pc:sldMk cId="4251677966" sldId="260"/>
            <ac:picMk id="5" creationId="{4ECA779B-6DEA-C025-B944-510E8A391655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3:28:57.305" v="1802" actId="1076"/>
        <pc:sldMkLst>
          <pc:docMk/>
          <pc:sldMk cId="429762967" sldId="261"/>
        </pc:sldMkLst>
        <pc:spChg chg="mod">
          <ac:chgData name="Horvath, Alexander D." userId="867c6543-1ab6-410d-8c4a-e810953ba32f" providerId="ADAL" clId="{51C89FDD-E997-49DF-A946-8E69F8282CE1}" dt="2025-06-11T13:28:50.473" v="1801" actId="1076"/>
          <ac:spMkLst>
            <pc:docMk/>
            <pc:sldMk cId="429762967" sldId="261"/>
            <ac:spMk id="2" creationId="{5B55BDC5-A8F2-A98D-E3B9-4CAF92E1ABE8}"/>
          </ac:spMkLst>
        </pc:spChg>
        <pc:spChg chg="mod">
          <ac:chgData name="Horvath, Alexander D." userId="867c6543-1ab6-410d-8c4a-e810953ba32f" providerId="ADAL" clId="{51C89FDD-E997-49DF-A946-8E69F8282CE1}" dt="2025-06-11T13:28:24.389" v="1796" actId="207"/>
          <ac:spMkLst>
            <pc:docMk/>
            <pc:sldMk cId="429762967" sldId="261"/>
            <ac:spMk id="3" creationId="{2DF6C9F7-F829-8A56-2055-322AB62BC426}"/>
          </ac:spMkLst>
        </pc:spChg>
        <pc:spChg chg="add del">
          <ac:chgData name="Horvath, Alexander D." userId="867c6543-1ab6-410d-8c4a-e810953ba32f" providerId="ADAL" clId="{51C89FDD-E997-49DF-A946-8E69F8282CE1}" dt="2025-06-11T13:27:19.455" v="1777" actId="26606"/>
          <ac:spMkLst>
            <pc:docMk/>
            <pc:sldMk cId="429762967" sldId="261"/>
            <ac:spMk id="10" creationId="{0D05C9B4-B5C9-2D4D-23C9-CEE72646F923}"/>
          </ac:spMkLst>
        </pc:spChg>
        <pc:picChg chg="add del mod">
          <ac:chgData name="Horvath, Alexander D." userId="867c6543-1ab6-410d-8c4a-e810953ba32f" providerId="ADAL" clId="{51C89FDD-E997-49DF-A946-8E69F8282CE1}" dt="2025-06-11T13:27:35.244" v="1778" actId="478"/>
          <ac:picMkLst>
            <pc:docMk/>
            <pc:sldMk cId="429762967" sldId="261"/>
            <ac:picMk id="5" creationId="{E14C17D2-75DD-F5B2-FB6A-A4916E9C0563}"/>
          </ac:picMkLst>
        </pc:picChg>
        <pc:picChg chg="add del mod">
          <ac:chgData name="Horvath, Alexander D." userId="867c6543-1ab6-410d-8c4a-e810953ba32f" providerId="ADAL" clId="{51C89FDD-E997-49DF-A946-8E69F8282CE1}" dt="2025-06-11T13:27:39.803" v="1783" actId="478"/>
          <ac:picMkLst>
            <pc:docMk/>
            <pc:sldMk cId="429762967" sldId="261"/>
            <ac:picMk id="7" creationId="{CA8C0750-5718-DC0C-A91D-936551520039}"/>
          </ac:picMkLst>
        </pc:picChg>
        <pc:picChg chg="add del mod">
          <ac:chgData name="Horvath, Alexander D." userId="867c6543-1ab6-410d-8c4a-e810953ba32f" providerId="ADAL" clId="{51C89FDD-E997-49DF-A946-8E69F8282CE1}" dt="2025-06-11T13:28:02.153" v="1789" actId="478"/>
          <ac:picMkLst>
            <pc:docMk/>
            <pc:sldMk cId="429762967" sldId="261"/>
            <ac:picMk id="9" creationId="{176A7B57-77E4-077E-E4AC-5AC640CEF4AB}"/>
          </ac:picMkLst>
        </pc:picChg>
        <pc:picChg chg="add mod">
          <ac:chgData name="Horvath, Alexander D." userId="867c6543-1ab6-410d-8c4a-e810953ba32f" providerId="ADAL" clId="{51C89FDD-E997-49DF-A946-8E69F8282CE1}" dt="2025-06-11T13:28:57.305" v="1802" actId="1076"/>
          <ac:picMkLst>
            <pc:docMk/>
            <pc:sldMk cId="429762967" sldId="261"/>
            <ac:picMk id="12" creationId="{2E456243-B962-C103-C225-D78A358032F1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4:06:38.592" v="2369" actId="1076"/>
        <pc:sldMkLst>
          <pc:docMk/>
          <pc:sldMk cId="1713082346" sldId="262"/>
        </pc:sldMkLst>
        <pc:spChg chg="mod">
          <ac:chgData name="Horvath, Alexander D." userId="867c6543-1ab6-410d-8c4a-e810953ba32f" providerId="ADAL" clId="{51C89FDD-E997-49DF-A946-8E69F8282CE1}" dt="2025-06-11T14:06:38.592" v="2369" actId="1076"/>
          <ac:spMkLst>
            <pc:docMk/>
            <pc:sldMk cId="1713082346" sldId="262"/>
            <ac:spMk id="2" creationId="{3D9597A8-5A4B-287D-73AE-4C856736F868}"/>
          </ac:spMkLst>
        </pc:spChg>
        <pc:spChg chg="del">
          <ac:chgData name="Horvath, Alexander D." userId="867c6543-1ab6-410d-8c4a-e810953ba32f" providerId="ADAL" clId="{51C89FDD-E997-49DF-A946-8E69F8282CE1}" dt="2025-06-11T13:57:06.529" v="1936"/>
          <ac:spMkLst>
            <pc:docMk/>
            <pc:sldMk cId="1713082346" sldId="262"/>
            <ac:spMk id="3" creationId="{462F277C-C090-59EF-65D2-BEF2521CEFB9}"/>
          </ac:spMkLst>
        </pc:spChg>
        <pc:spChg chg="add del mod">
          <ac:chgData name="Horvath, Alexander D." userId="867c6543-1ab6-410d-8c4a-e810953ba32f" providerId="ADAL" clId="{51C89FDD-E997-49DF-A946-8E69F8282CE1}" dt="2025-06-11T13:57:32.639" v="1939"/>
          <ac:spMkLst>
            <pc:docMk/>
            <pc:sldMk cId="1713082346" sldId="262"/>
            <ac:spMk id="7" creationId="{10D5AE35-0A49-5257-D340-48EABD090A74}"/>
          </ac:spMkLst>
        </pc:spChg>
        <pc:spChg chg="add mod">
          <ac:chgData name="Horvath, Alexander D." userId="867c6543-1ab6-410d-8c4a-e810953ba32f" providerId="ADAL" clId="{51C89FDD-E997-49DF-A946-8E69F8282CE1}" dt="2025-06-11T14:04:58.259" v="2277" actId="207"/>
          <ac:spMkLst>
            <pc:docMk/>
            <pc:sldMk cId="1713082346" sldId="262"/>
            <ac:spMk id="10" creationId="{717D11BC-262C-B555-63AD-857CC530CE1F}"/>
          </ac:spMkLst>
        </pc:spChg>
        <pc:spChg chg="add mod">
          <ac:chgData name="Horvath, Alexander D." userId="867c6543-1ab6-410d-8c4a-e810953ba32f" providerId="ADAL" clId="{51C89FDD-E997-49DF-A946-8E69F8282CE1}" dt="2025-06-11T14:05:07.573" v="2280" actId="207"/>
          <ac:spMkLst>
            <pc:docMk/>
            <pc:sldMk cId="1713082346" sldId="262"/>
            <ac:spMk id="11" creationId="{60F8CE9A-CEBB-4CB4-34FB-211C4D3F8715}"/>
          </ac:spMkLst>
        </pc:spChg>
        <pc:spChg chg="add mod">
          <ac:chgData name="Horvath, Alexander D." userId="867c6543-1ab6-410d-8c4a-e810953ba32f" providerId="ADAL" clId="{51C89FDD-E997-49DF-A946-8E69F8282CE1}" dt="2025-06-11T14:05:12.415" v="2281" actId="207"/>
          <ac:spMkLst>
            <pc:docMk/>
            <pc:sldMk cId="1713082346" sldId="262"/>
            <ac:spMk id="14" creationId="{60F5DCC7-6659-3BB4-1934-286920C26C6A}"/>
          </ac:spMkLst>
        </pc:spChg>
        <pc:picChg chg="add del mod">
          <ac:chgData name="Horvath, Alexander D." userId="867c6543-1ab6-410d-8c4a-e810953ba32f" providerId="ADAL" clId="{51C89FDD-E997-49DF-A946-8E69F8282CE1}" dt="2025-06-11T13:57:09.635" v="1938" actId="478"/>
          <ac:picMkLst>
            <pc:docMk/>
            <pc:sldMk cId="1713082346" sldId="262"/>
            <ac:picMk id="5" creationId="{AA74DFE6-CC31-B564-67DA-760EAFB2C0CA}"/>
          </ac:picMkLst>
        </pc:picChg>
        <pc:picChg chg="add mod">
          <ac:chgData name="Horvath, Alexander D." userId="867c6543-1ab6-410d-8c4a-e810953ba32f" providerId="ADAL" clId="{51C89FDD-E997-49DF-A946-8E69F8282CE1}" dt="2025-06-11T14:01:57.114" v="2142" actId="1076"/>
          <ac:picMkLst>
            <pc:docMk/>
            <pc:sldMk cId="1713082346" sldId="262"/>
            <ac:picMk id="9" creationId="{B0C17600-63CF-81DE-2F0F-3613F342A270}"/>
          </ac:picMkLst>
        </pc:picChg>
        <pc:picChg chg="add mod">
          <ac:chgData name="Horvath, Alexander D." userId="867c6543-1ab6-410d-8c4a-e810953ba32f" providerId="ADAL" clId="{51C89FDD-E997-49DF-A946-8E69F8282CE1}" dt="2025-06-11T14:02:04.370" v="2144" actId="1076"/>
          <ac:picMkLst>
            <pc:docMk/>
            <pc:sldMk cId="1713082346" sldId="262"/>
            <ac:picMk id="13" creationId="{BB51CCEB-64BD-502B-6A38-1AAD5DCB8745}"/>
          </ac:picMkLst>
        </pc:picChg>
        <pc:picChg chg="add mod">
          <ac:chgData name="Horvath, Alexander D." userId="867c6543-1ab6-410d-8c4a-e810953ba32f" providerId="ADAL" clId="{51C89FDD-E997-49DF-A946-8E69F8282CE1}" dt="2025-06-11T14:04:45.649" v="2275" actId="1076"/>
          <ac:picMkLst>
            <pc:docMk/>
            <pc:sldMk cId="1713082346" sldId="262"/>
            <ac:picMk id="16" creationId="{4DAFCDF4-5200-FC9C-A17F-64F320DDD91A}"/>
          </ac:picMkLst>
        </pc:picChg>
      </pc:sldChg>
      <pc:sldChg chg="addSp delSp modSp new mod ord setBg">
        <pc:chgData name="Horvath, Alexander D." userId="867c6543-1ab6-410d-8c4a-e810953ba32f" providerId="ADAL" clId="{51C89FDD-E997-49DF-A946-8E69F8282CE1}" dt="2025-06-11T13:54:09.514" v="1858" actId="26606"/>
        <pc:sldMkLst>
          <pc:docMk/>
          <pc:sldMk cId="170631206" sldId="263"/>
        </pc:sldMkLst>
        <pc:spChg chg="mod">
          <ac:chgData name="Horvath, Alexander D." userId="867c6543-1ab6-410d-8c4a-e810953ba32f" providerId="ADAL" clId="{51C89FDD-E997-49DF-A946-8E69F8282CE1}" dt="2025-06-11T13:54:09.514" v="1858" actId="26606"/>
          <ac:spMkLst>
            <pc:docMk/>
            <pc:sldMk cId="170631206" sldId="263"/>
            <ac:spMk id="2" creationId="{F8F014E7-EC9A-6A9F-A2FD-190806A3E3F0}"/>
          </ac:spMkLst>
        </pc:spChg>
        <pc:spChg chg="del">
          <ac:chgData name="Horvath, Alexander D." userId="867c6543-1ab6-410d-8c4a-e810953ba32f" providerId="ADAL" clId="{51C89FDD-E997-49DF-A946-8E69F8282CE1}" dt="2025-06-11T13:30:30.791" v="1803"/>
          <ac:spMkLst>
            <pc:docMk/>
            <pc:sldMk cId="170631206" sldId="263"/>
            <ac:spMk id="3" creationId="{47F00855-7402-09EE-58CF-F093CD015EEB}"/>
          </ac:spMkLst>
        </pc:spChg>
        <pc:spChg chg="add">
          <ac:chgData name="Horvath, Alexander D." userId="867c6543-1ab6-410d-8c4a-e810953ba32f" providerId="ADAL" clId="{51C89FDD-E997-49DF-A946-8E69F8282CE1}" dt="2025-06-11T13:54:09.514" v="1858" actId="26606"/>
          <ac:spMkLst>
            <pc:docMk/>
            <pc:sldMk cId="170631206" sldId="263"/>
            <ac:spMk id="22" creationId="{928F64C6-FE22-4FC1-A763-DFCC514811BD}"/>
          </ac:spMkLst>
        </pc:spChg>
        <pc:picChg chg="add mo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5" creationId="{C85C3F3E-DD9D-A353-E48F-E7724B9B69EE}"/>
          </ac:picMkLst>
        </pc:picChg>
        <pc:picChg chg="add mod or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7" creationId="{5CD460B6-A9AF-08FF-13EB-D2B03F0E2676}"/>
          </ac:picMkLst>
        </pc:picChg>
        <pc:picChg chg="add del mod">
          <ac:chgData name="Horvath, Alexander D." userId="867c6543-1ab6-410d-8c4a-e810953ba32f" providerId="ADAL" clId="{51C89FDD-E997-49DF-A946-8E69F8282CE1}" dt="2025-06-11T13:38:14.062" v="1823" actId="478"/>
          <ac:picMkLst>
            <pc:docMk/>
            <pc:sldMk cId="170631206" sldId="263"/>
            <ac:picMk id="9" creationId="{76FFA577-D724-C079-A19E-772220D8BF7F}"/>
          </ac:picMkLst>
        </pc:picChg>
        <pc:picChg chg="add mo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11" creationId="{DF21D98E-FBF0-09A6-0D52-C3DCACEB4CCE}"/>
          </ac:picMkLst>
        </pc:picChg>
        <pc:picChg chg="add mod or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13" creationId="{3C8BBC1A-7D9E-78A2-A12E-C7821E234B41}"/>
          </ac:picMkLst>
        </pc:picChg>
        <pc:picChg chg="add mo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15" creationId="{03CA028F-E438-24B6-1E0D-D650093F9F2D}"/>
          </ac:picMkLst>
        </pc:picChg>
        <pc:picChg chg="add mod">
          <ac:chgData name="Horvath, Alexander D." userId="867c6543-1ab6-410d-8c4a-e810953ba32f" providerId="ADAL" clId="{51C89FDD-E997-49DF-A946-8E69F8282CE1}" dt="2025-06-11T13:54:09.514" v="1858" actId="26606"/>
          <ac:picMkLst>
            <pc:docMk/>
            <pc:sldMk cId="170631206" sldId="263"/>
            <ac:picMk id="17" creationId="{2ABCB0E5-2778-9861-73DC-153330F977A4}"/>
          </ac:picMkLst>
        </pc:picChg>
        <pc:cxnChg chg="add">
          <ac:chgData name="Horvath, Alexander D." userId="867c6543-1ab6-410d-8c4a-e810953ba32f" providerId="ADAL" clId="{51C89FDD-E997-49DF-A946-8E69F8282CE1}" dt="2025-06-11T13:54:09.514" v="1858" actId="26606"/>
          <ac:cxnSpMkLst>
            <pc:docMk/>
            <pc:sldMk cId="170631206" sldId="263"/>
            <ac:cxnSpMk id="24" creationId="{5C34627B-48E6-4F4D-B843-97717A86B490}"/>
          </ac:cxnSpMkLst>
        </pc:cxnChg>
      </pc:sldChg>
      <pc:sldChg chg="addSp modSp new mod setBg setClrOvrMap">
        <pc:chgData name="Horvath, Alexander D." userId="867c6543-1ab6-410d-8c4a-e810953ba32f" providerId="ADAL" clId="{51C89FDD-E997-49DF-A946-8E69F8282CE1}" dt="2025-06-11T18:04:04.585" v="3608" actId="26606"/>
        <pc:sldMkLst>
          <pc:docMk/>
          <pc:sldMk cId="469829475" sldId="264"/>
        </pc:sldMkLst>
        <pc:spChg chg="mod">
          <ac:chgData name="Horvath, Alexander D." userId="867c6543-1ab6-410d-8c4a-e810953ba32f" providerId="ADAL" clId="{51C89FDD-E997-49DF-A946-8E69F8282CE1}" dt="2025-06-11T18:04:04.585" v="3608" actId="26606"/>
          <ac:spMkLst>
            <pc:docMk/>
            <pc:sldMk cId="469829475" sldId="264"/>
            <ac:spMk id="2" creationId="{E2DF7A8C-62A2-9511-C1D5-8865FB3B37C6}"/>
          </ac:spMkLst>
        </pc:spChg>
        <pc:spChg chg="mod">
          <ac:chgData name="Horvath, Alexander D." userId="867c6543-1ab6-410d-8c4a-e810953ba32f" providerId="ADAL" clId="{51C89FDD-E997-49DF-A946-8E69F8282CE1}" dt="2025-06-11T18:04:04.585" v="3608" actId="26606"/>
          <ac:spMkLst>
            <pc:docMk/>
            <pc:sldMk cId="469829475" sldId="264"/>
            <ac:spMk id="3" creationId="{BDBE01EF-B2E0-8FF7-CA60-D8B146ED1E13}"/>
          </ac:spMkLst>
        </pc:spChg>
        <pc:spChg chg="add">
          <ac:chgData name="Horvath, Alexander D." userId="867c6543-1ab6-410d-8c4a-e810953ba32f" providerId="ADAL" clId="{51C89FDD-E997-49DF-A946-8E69F8282CE1}" dt="2025-06-11T18:04:04.585" v="3608" actId="26606"/>
          <ac:spMkLst>
            <pc:docMk/>
            <pc:sldMk cId="469829475" sldId="264"/>
            <ac:spMk id="9" creationId="{9228552E-C8B1-4A80-8448-0787CE0FC704}"/>
          </ac:spMkLst>
        </pc:spChg>
        <pc:picChg chg="add">
          <ac:chgData name="Horvath, Alexander D." userId="867c6543-1ab6-410d-8c4a-e810953ba32f" providerId="ADAL" clId="{51C89FDD-E997-49DF-A946-8E69F8282CE1}" dt="2025-06-11T18:04:04.585" v="3608" actId="26606"/>
          <ac:picMkLst>
            <pc:docMk/>
            <pc:sldMk cId="469829475" sldId="264"/>
            <ac:picMk id="5" creationId="{8B560736-90E5-5096-EBB3-259A60063FCD}"/>
          </ac:picMkLst>
        </pc:picChg>
      </pc:sldChg>
      <pc:sldChg chg="addSp delSp modSp mod setBg delDesignElem">
        <pc:chgData name="Horvath, Alexander D." userId="867c6543-1ab6-410d-8c4a-e810953ba32f" providerId="ADAL" clId="{51C89FDD-E997-49DF-A946-8E69F8282CE1}" dt="2025-06-11T13:13:20.032" v="1239" actId="1076"/>
        <pc:sldMkLst>
          <pc:docMk/>
          <pc:sldMk cId="1817122251" sldId="265"/>
        </pc:sldMkLst>
        <pc:spChg chg="mod">
          <ac:chgData name="Horvath, Alexander D." userId="867c6543-1ab6-410d-8c4a-e810953ba32f" providerId="ADAL" clId="{51C89FDD-E997-49DF-A946-8E69F8282CE1}" dt="2025-06-11T13:13:20.032" v="1239" actId="1076"/>
          <ac:spMkLst>
            <pc:docMk/>
            <pc:sldMk cId="1817122251" sldId="265"/>
            <ac:spMk id="2" creationId="{351F9977-B3E8-FAA9-3FD2-84833710C484}"/>
          </ac:spMkLst>
        </pc:spChg>
        <pc:spChg chg="mod">
          <ac:chgData name="Horvath, Alexander D." userId="867c6543-1ab6-410d-8c4a-e810953ba32f" providerId="ADAL" clId="{51C89FDD-E997-49DF-A946-8E69F8282CE1}" dt="2025-06-11T13:13:17.296" v="1238" actId="1076"/>
          <ac:spMkLst>
            <pc:docMk/>
            <pc:sldMk cId="1817122251" sldId="265"/>
            <ac:spMk id="3" creationId="{D480D4A7-D23A-C3BA-F27B-528C05CD548F}"/>
          </ac:spMkLst>
        </pc:spChg>
        <pc:picChg chg="add mod">
          <ac:chgData name="Horvath, Alexander D." userId="867c6543-1ab6-410d-8c4a-e810953ba32f" providerId="ADAL" clId="{51C89FDD-E997-49DF-A946-8E69F8282CE1}" dt="2025-06-11T13:12:23.200" v="1231"/>
          <ac:picMkLst>
            <pc:docMk/>
            <pc:sldMk cId="1817122251" sldId="265"/>
            <ac:picMk id="4" creationId="{AE495F6A-2D9A-FA75-BAF9-DB144AD32E0B}"/>
          </ac:picMkLst>
        </pc:picChg>
        <pc:picChg chg="del">
          <ac:chgData name="Horvath, Alexander D." userId="867c6543-1ab6-410d-8c4a-e810953ba32f" providerId="ADAL" clId="{51C89FDD-E997-49DF-A946-8E69F8282CE1}" dt="2025-06-11T13:12:20.107" v="1230" actId="478"/>
          <ac:picMkLst>
            <pc:docMk/>
            <pc:sldMk cId="1817122251" sldId="265"/>
            <ac:picMk id="15" creationId="{7137E643-07BD-3E23-1902-84B190D78110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4:31:19.386" v="3000"/>
        <pc:sldMkLst>
          <pc:docMk/>
          <pc:sldMk cId="3876321548" sldId="266"/>
        </pc:sldMkLst>
        <pc:spChg chg="mod">
          <ac:chgData name="Horvath, Alexander D." userId="867c6543-1ab6-410d-8c4a-e810953ba32f" providerId="ADAL" clId="{51C89FDD-E997-49DF-A946-8E69F8282CE1}" dt="2025-06-11T14:30:51.783" v="2995" actId="207"/>
          <ac:spMkLst>
            <pc:docMk/>
            <pc:sldMk cId="3876321548" sldId="266"/>
            <ac:spMk id="2" creationId="{B4BE3A3A-EDAB-4499-8146-FFA0D15F8784}"/>
          </ac:spMkLst>
        </pc:spChg>
        <pc:spChg chg="mod">
          <ac:chgData name="Horvath, Alexander D." userId="867c6543-1ab6-410d-8c4a-e810953ba32f" providerId="ADAL" clId="{51C89FDD-E997-49DF-A946-8E69F8282CE1}" dt="2025-06-11T14:30:58.983" v="2997" actId="207"/>
          <ac:spMkLst>
            <pc:docMk/>
            <pc:sldMk cId="3876321548" sldId="266"/>
            <ac:spMk id="3" creationId="{207E8713-75F4-21DF-98B6-A0316650B49E}"/>
          </ac:spMkLst>
        </pc:spChg>
        <pc:spChg chg="add del mod">
          <ac:chgData name="Horvath, Alexander D." userId="867c6543-1ab6-410d-8c4a-e810953ba32f" providerId="ADAL" clId="{51C89FDD-E997-49DF-A946-8E69F8282CE1}" dt="2025-06-11T14:26:42.501" v="2814"/>
          <ac:spMkLst>
            <pc:docMk/>
            <pc:sldMk cId="3876321548" sldId="266"/>
            <ac:spMk id="12" creationId="{55C30545-E621-7BD9-56E1-70EAFE8A24C4}"/>
          </ac:spMkLst>
        </pc:spChg>
        <pc:spChg chg="add mod">
          <ac:chgData name="Horvath, Alexander D." userId="867c6543-1ab6-410d-8c4a-e810953ba32f" providerId="ADAL" clId="{51C89FDD-E997-49DF-A946-8E69F8282CE1}" dt="2025-06-11T14:31:06.881" v="2999" actId="207"/>
          <ac:spMkLst>
            <pc:docMk/>
            <pc:sldMk cId="3876321548" sldId="266"/>
            <ac:spMk id="15" creationId="{4F4C3771-1CEE-B3BB-B2EA-71177D0B4058}"/>
          </ac:spMkLst>
        </pc:spChg>
        <pc:picChg chg="add del mod">
          <ac:chgData name="Horvath, Alexander D." userId="867c6543-1ab6-410d-8c4a-e810953ba32f" providerId="ADAL" clId="{51C89FDD-E997-49DF-A946-8E69F8282CE1}" dt="2025-06-11T14:18:00.715" v="2706" actId="478"/>
          <ac:picMkLst>
            <pc:docMk/>
            <pc:sldMk cId="3876321548" sldId="266"/>
            <ac:picMk id="5" creationId="{71362FCA-F89F-D7AF-A80A-252EEEF28199}"/>
          </ac:picMkLst>
        </pc:picChg>
        <pc:picChg chg="add mod">
          <ac:chgData name="Horvath, Alexander D." userId="867c6543-1ab6-410d-8c4a-e810953ba32f" providerId="ADAL" clId="{51C89FDD-E997-49DF-A946-8E69F8282CE1}" dt="2025-06-11T14:18:20.076" v="2710" actId="1076"/>
          <ac:picMkLst>
            <pc:docMk/>
            <pc:sldMk cId="3876321548" sldId="266"/>
            <ac:picMk id="7" creationId="{C945D3B2-8EA0-212A-8A41-26E10836BAA1}"/>
          </ac:picMkLst>
        </pc:picChg>
        <pc:picChg chg="add mod">
          <ac:chgData name="Horvath, Alexander D." userId="867c6543-1ab6-410d-8c4a-e810953ba32f" providerId="ADAL" clId="{51C89FDD-E997-49DF-A946-8E69F8282CE1}" dt="2025-06-11T14:23:48.295" v="2764" actId="962"/>
          <ac:picMkLst>
            <pc:docMk/>
            <pc:sldMk cId="3876321548" sldId="266"/>
            <ac:picMk id="9" creationId="{04858EE4-D6D9-927A-09C8-20DE455C7232}"/>
          </ac:picMkLst>
        </pc:picChg>
        <pc:picChg chg="add del mod">
          <ac:chgData name="Horvath, Alexander D." userId="867c6543-1ab6-410d-8c4a-e810953ba32f" providerId="ADAL" clId="{51C89FDD-E997-49DF-A946-8E69F8282CE1}" dt="2025-06-11T14:26:42.499" v="2812" actId="478"/>
          <ac:picMkLst>
            <pc:docMk/>
            <pc:sldMk cId="3876321548" sldId="266"/>
            <ac:picMk id="11" creationId="{74A7D036-895C-6828-345B-80DEC610BEEE}"/>
          </ac:picMkLst>
        </pc:picChg>
        <pc:picChg chg="add mod">
          <ac:chgData name="Horvath, Alexander D." userId="867c6543-1ab6-410d-8c4a-e810953ba32f" providerId="ADAL" clId="{51C89FDD-E997-49DF-A946-8E69F8282CE1}" dt="2025-06-11T14:29:05.934" v="2819" actId="14100"/>
          <ac:picMkLst>
            <pc:docMk/>
            <pc:sldMk cId="3876321548" sldId="266"/>
            <ac:picMk id="14" creationId="{DE030AA0-FBD7-2125-20DD-62CB83BC417C}"/>
          </ac:picMkLst>
        </pc:picChg>
      </pc:sldChg>
      <pc:sldChg chg="addSp delSp modSp new mod setBg">
        <pc:chgData name="Horvath, Alexander D." userId="867c6543-1ab6-410d-8c4a-e810953ba32f" providerId="ADAL" clId="{51C89FDD-E997-49DF-A946-8E69F8282CE1}" dt="2025-06-11T16:08:50.119" v="3285"/>
        <pc:sldMkLst>
          <pc:docMk/>
          <pc:sldMk cId="2416440335" sldId="267"/>
        </pc:sldMkLst>
        <pc:spChg chg="mod">
          <ac:chgData name="Horvath, Alexander D." userId="867c6543-1ab6-410d-8c4a-e810953ba32f" providerId="ADAL" clId="{51C89FDD-E997-49DF-A946-8E69F8282CE1}" dt="2025-06-11T16:07:28.979" v="3277" actId="1076"/>
          <ac:spMkLst>
            <pc:docMk/>
            <pc:sldMk cId="2416440335" sldId="267"/>
            <ac:spMk id="2" creationId="{6A53102E-E32E-5DEC-F25C-0F0ECB734C9D}"/>
          </ac:spMkLst>
        </pc:spChg>
        <pc:spChg chg="mod ord">
          <ac:chgData name="Horvath, Alexander D." userId="867c6543-1ab6-410d-8c4a-e810953ba32f" providerId="ADAL" clId="{51C89FDD-E997-49DF-A946-8E69F8282CE1}" dt="2025-06-11T16:07:13.908" v="3275" actId="1076"/>
          <ac:spMkLst>
            <pc:docMk/>
            <pc:sldMk cId="2416440335" sldId="267"/>
            <ac:spMk id="3" creationId="{E56AABAC-606E-F9F1-D5C4-AD7729B546C6}"/>
          </ac:spMkLst>
        </pc:spChg>
        <pc:spChg chg="add del">
          <ac:chgData name="Horvath, Alexander D." userId="867c6543-1ab6-410d-8c4a-e810953ba32f" providerId="ADAL" clId="{51C89FDD-E997-49DF-A946-8E69F8282CE1}" dt="2025-06-11T16:06:50.080" v="3273" actId="26606"/>
          <ac:spMkLst>
            <pc:docMk/>
            <pc:sldMk cId="2416440335" sldId="267"/>
            <ac:spMk id="10" creationId="{EDDBB197-D710-4A4F-A9CA-FD2177498BE8}"/>
          </ac:spMkLst>
        </pc:spChg>
        <pc:spChg chg="add del">
          <ac:chgData name="Horvath, Alexander D." userId="867c6543-1ab6-410d-8c4a-e810953ba32f" providerId="ADAL" clId="{51C89FDD-E997-49DF-A946-8E69F8282CE1}" dt="2025-06-11T16:06:50.080" v="3273" actId="26606"/>
          <ac:spMkLst>
            <pc:docMk/>
            <pc:sldMk cId="2416440335" sldId="267"/>
            <ac:spMk id="12" creationId="{975D1CFA-2CDB-4B64-BD9F-85744E8DA12F}"/>
          </ac:spMkLst>
        </pc:spChg>
        <pc:spChg chg="add">
          <ac:chgData name="Horvath, Alexander D." userId="867c6543-1ab6-410d-8c4a-e810953ba32f" providerId="ADAL" clId="{51C89FDD-E997-49DF-A946-8E69F8282CE1}" dt="2025-06-11T16:06:50.080" v="3273" actId="26606"/>
          <ac:spMkLst>
            <pc:docMk/>
            <pc:sldMk cId="2416440335" sldId="267"/>
            <ac:spMk id="23" creationId="{85F55C16-BC21-49EF-A4FF-C3155BB93BD3}"/>
          </ac:spMkLst>
        </pc:spChg>
        <pc:spChg chg="add">
          <ac:chgData name="Horvath, Alexander D." userId="867c6543-1ab6-410d-8c4a-e810953ba32f" providerId="ADAL" clId="{51C89FDD-E997-49DF-A946-8E69F8282CE1}" dt="2025-06-11T16:06:50.080" v="3273" actId="26606"/>
          <ac:spMkLst>
            <pc:docMk/>
            <pc:sldMk cId="2416440335" sldId="267"/>
            <ac:spMk id="25" creationId="{0C5F069E-AFE6-4825-8945-46F2918A5019}"/>
          </ac:spMkLst>
        </pc:spChg>
        <pc:grpChg chg="add del">
          <ac:chgData name="Horvath, Alexander D." userId="867c6543-1ab6-410d-8c4a-e810953ba32f" providerId="ADAL" clId="{51C89FDD-E997-49DF-A946-8E69F8282CE1}" dt="2025-06-11T16:06:50.080" v="3273" actId="26606"/>
          <ac:grpSpMkLst>
            <pc:docMk/>
            <pc:sldMk cId="2416440335" sldId="267"/>
            <ac:grpSpMk id="14" creationId="{25EE5136-01F1-466C-962D-BA9B4C6757AA}"/>
          </ac:grpSpMkLst>
        </pc:grpChg>
        <pc:picChg chg="add mod">
          <ac:chgData name="Horvath, Alexander D." userId="867c6543-1ab6-410d-8c4a-e810953ba32f" providerId="ADAL" clId="{51C89FDD-E997-49DF-A946-8E69F8282CE1}" dt="2025-06-11T16:06:50.080" v="3273" actId="26606"/>
          <ac:picMkLst>
            <pc:docMk/>
            <pc:sldMk cId="2416440335" sldId="267"/>
            <ac:picMk id="7" creationId="{890D7D06-81E9-033B-57C4-5FF13576892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115C5-F16F-78ED-3E36-B5A653E28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3B84DD-C94F-A4F3-687F-174EC905F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3DCA5-0647-1913-B4D5-75CB35927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AF72F-83DC-3DE7-061E-300AE35FA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79184-C81F-572E-829D-79B12732B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86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56573-BD63-C0E9-BBB8-8CD0C487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D9F1BB-118E-1DE6-A70F-70CF508883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3C6E1-F823-D498-1A53-D02352DFE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D64B5-19F6-ED1F-BA44-15E02D53B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0791A-A299-6312-29C5-50904C79B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6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D66B07-AE3C-AE5F-A2EB-B880A13986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B3E513-02AF-3523-6CC3-3B18D9D85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3E45F-4004-57FC-A019-CC65A55C2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FBBD2-D1B8-B34C-7A13-9922EDD84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E723B-A83D-E0B8-8AB3-18F9F2615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14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18E8-33A3-3162-E61E-DDA5E0E6C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7A5B7-8217-3380-5C55-F49686CDB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8DF14-F7C2-FDF9-0766-2E9C775E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5E40-85D8-335C-00E8-1EE34760A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B9E9C-5EF0-587D-50C1-2D80D70A6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1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7DF3A-17F3-934F-2DCD-1A539A03F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0D98A1-4081-8D0F-64D1-55F7124F9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17363-F01E-0CDF-22A3-69C2FFFB1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A87B0-E4FB-DB91-A684-A7B806B25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B5B7B5-BE73-6453-889D-9FF0EE36E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276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FE79-767E-AB16-6114-D7DB1E2B8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BA934-615A-153C-AB15-46E1C6700A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AD185A-FF34-0F43-E54D-89174B866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EB931C-B718-8F29-53D0-68CD9C3E6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FC661-082F-F48F-7196-515170A82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0610AD-3F4B-31A8-4A54-366B51D0D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54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68F9F-874C-E042-E451-E7EC46B0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CDAD7-DA36-218A-FDD7-7D2C543ED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79798F-4842-A87B-7D55-8C47290ACC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750FF6-DF3E-4D82-64CC-51546C9632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D042F1-7F54-6DB9-300E-3D15515C3D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9CA118-7F34-1E84-4548-193B7DADB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ACE23A-7C1E-1B94-6FDB-1AB0BE6DA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3E31CF-38B6-4A75-F874-0FA53036D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77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6CC93-961B-2731-174A-2D1706834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FAEDBF-32FC-6EB8-B8B9-6B48A984E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361FBA-8106-0C53-F473-0137CBA33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42A86F-2223-E6C4-52D3-8C787E91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90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15DC6D-9880-79AD-78E3-576D236C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B24B1B-8DCE-EDCB-8819-1B73A683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DD05B-7258-69A9-B7A5-61FC91490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9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B471-2858-5ED9-968A-2D5A28D17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07D3C-D136-A52C-EAC7-467E3AE48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195AC5-143E-7ED6-17D7-E158C6D2D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21395-D900-D858-0EB5-DD0486733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370BD-A7C6-482F-9653-3856770A6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8EBECA-6F99-B81A-DC34-161CE9CA6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61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B1147-208A-10D5-AF5A-B47D25171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7B1992-E2A3-CAD3-3978-D6B1A8E48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34FA2-FD6F-4F2E-E112-0F326D8B01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0E99B-CED0-A1AE-9A79-D0D5AD14C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7830F-A30E-CB75-D352-1233FF38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64DFA-C47A-4A01-8D36-3D967ED92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01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9C5C88-E588-D6E6-7108-CFD76E0E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51A0E-2960-B157-6B51-7C7E2485E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59EFA-CCF1-B83B-3F90-7DC7E952E4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73E088-ED58-4B07-AC03-C35EE8A89EDA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33A44-6461-88EE-B68F-E6DECE0DF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1426C-A9FB-ACD4-D2AE-FD940C62C3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C424AA-6ED7-4097-8A30-E392F6152C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6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Flying Bee">
            <a:extLst>
              <a:ext uri="{FF2B5EF4-FFF2-40B4-BE49-F238E27FC236}">
                <a16:creationId xmlns:a16="http://schemas.microsoft.com/office/drawing/2014/main" id="{E31EA864-59C4-E53F-67ED-7FFA8F38DA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FB0A79-D832-02CA-36B4-C9A0151611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Responsible Yard Pest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D71330-E007-A854-556B-E0B476974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GatorLabs</a:t>
            </a:r>
          </a:p>
        </p:txBody>
      </p:sp>
    </p:spTree>
    <p:extLst>
      <p:ext uri="{BB962C8B-B14F-4D97-AF65-F5344CB8AC3E}">
        <p14:creationId xmlns:p14="http://schemas.microsoft.com/office/powerpoint/2010/main" val="342774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85F55C16-BC21-49EF-A4FF-C3155BB93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53102E-E32E-5DEC-F25C-0F0ECB734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3615" y="795338"/>
            <a:ext cx="5105398" cy="1952744"/>
          </a:xfrm>
        </p:spPr>
        <p:txBody>
          <a:bodyPr>
            <a:normAutofit/>
          </a:bodyPr>
          <a:lstStyle/>
          <a:p>
            <a:r>
              <a:rPr lang="en-US" dirty="0"/>
              <a:t>Remember!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C5F069E-AFE6-4825-8945-46F2918A5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6116569" cy="6858000"/>
          </a:xfrm>
          <a:custGeom>
            <a:avLst/>
            <a:gdLst>
              <a:gd name="connsiteX0" fmla="*/ 0 w 6116569"/>
              <a:gd name="connsiteY0" fmla="*/ 0 h 6879321"/>
              <a:gd name="connsiteX1" fmla="*/ 2935851 w 6116569"/>
              <a:gd name="connsiteY1" fmla="*/ 0 h 6879321"/>
              <a:gd name="connsiteX2" fmla="*/ 3238280 w 6116569"/>
              <a:gd name="connsiteY2" fmla="*/ 31980 h 6879321"/>
              <a:gd name="connsiteX3" fmla="*/ 3660541 w 6116569"/>
              <a:gd name="connsiteY3" fmla="*/ 550772 h 6879321"/>
              <a:gd name="connsiteX4" fmla="*/ 3808902 w 6116569"/>
              <a:gd name="connsiteY4" fmla="*/ 589860 h 6879321"/>
              <a:gd name="connsiteX5" fmla="*/ 4413762 w 6116569"/>
              <a:gd name="connsiteY5" fmla="*/ 625393 h 6879321"/>
              <a:gd name="connsiteX6" fmla="*/ 4567830 w 6116569"/>
              <a:gd name="connsiteY6" fmla="*/ 721333 h 6879321"/>
              <a:gd name="connsiteX7" fmla="*/ 4171247 w 6116569"/>
              <a:gd name="connsiteY7" fmla="*/ 792401 h 6879321"/>
              <a:gd name="connsiteX8" fmla="*/ 4376671 w 6116569"/>
              <a:gd name="connsiteY8" fmla="*/ 842148 h 6879321"/>
              <a:gd name="connsiteX9" fmla="*/ 4527887 w 6116569"/>
              <a:gd name="connsiteY9" fmla="*/ 813722 h 6879321"/>
              <a:gd name="connsiteX10" fmla="*/ 4633452 w 6116569"/>
              <a:gd name="connsiteY10" fmla="*/ 799508 h 6879321"/>
              <a:gd name="connsiteX11" fmla="*/ 4947293 w 6116569"/>
              <a:gd name="connsiteY11" fmla="*/ 870576 h 6879321"/>
              <a:gd name="connsiteX12" fmla="*/ 5263988 w 6116569"/>
              <a:gd name="connsiteY12" fmla="*/ 820828 h 6879321"/>
              <a:gd name="connsiteX13" fmla="*/ 5249723 w 6116569"/>
              <a:gd name="connsiteY13" fmla="*/ 895449 h 6879321"/>
              <a:gd name="connsiteX14" fmla="*/ 4744723 w 6116569"/>
              <a:gd name="connsiteY14" fmla="*/ 1197485 h 6879321"/>
              <a:gd name="connsiteX15" fmla="*/ 4767548 w 6116569"/>
              <a:gd name="connsiteY15" fmla="*/ 1346727 h 6879321"/>
              <a:gd name="connsiteX16" fmla="*/ 4539299 w 6116569"/>
              <a:gd name="connsiteY16" fmla="*/ 1421348 h 6879321"/>
              <a:gd name="connsiteX17" fmla="*/ 4607773 w 6116569"/>
              <a:gd name="connsiteY17" fmla="*/ 1485309 h 6879321"/>
              <a:gd name="connsiteX18" fmla="*/ 4579242 w 6116569"/>
              <a:gd name="connsiteY18" fmla="*/ 1535055 h 6879321"/>
              <a:gd name="connsiteX19" fmla="*/ 5278255 w 6116569"/>
              <a:gd name="connsiteY19" fmla="*/ 1609676 h 6879321"/>
              <a:gd name="connsiteX20" fmla="*/ 5771843 w 6116569"/>
              <a:gd name="connsiteY20" fmla="*/ 1630997 h 6879321"/>
              <a:gd name="connsiteX21" fmla="*/ 6105656 w 6116569"/>
              <a:gd name="connsiteY21" fmla="*/ 1748257 h 6879321"/>
              <a:gd name="connsiteX22" fmla="*/ 5691955 w 6116569"/>
              <a:gd name="connsiteY22" fmla="*/ 2167555 h 6879321"/>
              <a:gd name="connsiteX23" fmla="*/ 5475118 w 6116569"/>
              <a:gd name="connsiteY23" fmla="*/ 2348776 h 6879321"/>
              <a:gd name="connsiteX24" fmla="*/ 5826051 w 6116569"/>
              <a:gd name="connsiteY24" fmla="*/ 2291922 h 6879321"/>
              <a:gd name="connsiteX25" fmla="*/ 5552153 w 6116569"/>
              <a:gd name="connsiteY25" fmla="*/ 2597513 h 6879321"/>
              <a:gd name="connsiteX26" fmla="*/ 5603508 w 6116569"/>
              <a:gd name="connsiteY26" fmla="*/ 2647260 h 6879321"/>
              <a:gd name="connsiteX27" fmla="*/ 5700515 w 6116569"/>
              <a:gd name="connsiteY27" fmla="*/ 2679240 h 6879321"/>
              <a:gd name="connsiteX28" fmla="*/ 5246870 w 6116569"/>
              <a:gd name="connsiteY28" fmla="*/ 2888889 h 6879321"/>
              <a:gd name="connsiteX29" fmla="*/ 4836022 w 6116569"/>
              <a:gd name="connsiteY29" fmla="*/ 3169605 h 6879321"/>
              <a:gd name="connsiteX30" fmla="*/ 4736163 w 6116569"/>
              <a:gd name="connsiteY30" fmla="*/ 3233565 h 6879321"/>
              <a:gd name="connsiteX31" fmla="*/ 4853141 w 6116569"/>
              <a:gd name="connsiteY31" fmla="*/ 3233565 h 6879321"/>
              <a:gd name="connsiteX32" fmla="*/ 4944440 w 6116569"/>
              <a:gd name="connsiteY32" fmla="*/ 3226459 h 6879321"/>
              <a:gd name="connsiteX33" fmla="*/ 5109921 w 6116569"/>
              <a:gd name="connsiteY33" fmla="*/ 3283313 h 6879321"/>
              <a:gd name="connsiteX34" fmla="*/ 5694809 w 6116569"/>
              <a:gd name="connsiteY34" fmla="*/ 3141178 h 6879321"/>
              <a:gd name="connsiteX35" fmla="*/ 5566419 w 6116569"/>
              <a:gd name="connsiteY35" fmla="*/ 3301079 h 6879321"/>
              <a:gd name="connsiteX36" fmla="*/ 5415203 w 6116569"/>
              <a:gd name="connsiteY36" fmla="*/ 3397020 h 6879321"/>
              <a:gd name="connsiteX37" fmla="*/ 5612068 w 6116569"/>
              <a:gd name="connsiteY37" fmla="*/ 3432554 h 6879321"/>
              <a:gd name="connsiteX38" fmla="*/ 5206927 w 6116569"/>
              <a:gd name="connsiteY38" fmla="*/ 3599562 h 6879321"/>
              <a:gd name="connsiteX39" fmla="*/ 5301079 w 6116569"/>
              <a:gd name="connsiteY39" fmla="*/ 3723930 h 6879321"/>
              <a:gd name="connsiteX40" fmla="*/ 4507915 w 6116569"/>
              <a:gd name="connsiteY40" fmla="*/ 4306683 h 6879321"/>
              <a:gd name="connsiteX41" fmla="*/ 3982942 w 6116569"/>
              <a:gd name="connsiteY41" fmla="*/ 4587399 h 6879321"/>
              <a:gd name="connsiteX42" fmla="*/ 4185513 w 6116569"/>
              <a:gd name="connsiteY42" fmla="*/ 4541205 h 6879321"/>
              <a:gd name="connsiteX43" fmla="*/ 5212633 w 6116569"/>
              <a:gd name="connsiteY43" fmla="*/ 4455924 h 6879321"/>
              <a:gd name="connsiteX44" fmla="*/ 5312492 w 6116569"/>
              <a:gd name="connsiteY44" fmla="*/ 4473691 h 6879321"/>
              <a:gd name="connsiteX45" fmla="*/ 4596361 w 6116569"/>
              <a:gd name="connsiteY45" fmla="*/ 4818368 h 6879321"/>
              <a:gd name="connsiteX46" fmla="*/ 4873113 w 6116569"/>
              <a:gd name="connsiteY46" fmla="*/ 4885882 h 6879321"/>
              <a:gd name="connsiteX47" fmla="*/ 4935881 w 6116569"/>
              <a:gd name="connsiteY47" fmla="*/ 4914309 h 6879321"/>
              <a:gd name="connsiteX48" fmla="*/ 4873113 w 6116569"/>
              <a:gd name="connsiteY48" fmla="*/ 5003143 h 6879321"/>
              <a:gd name="connsiteX49" fmla="*/ 4721898 w 6116569"/>
              <a:gd name="connsiteY49" fmla="*/ 5095530 h 6879321"/>
              <a:gd name="connsiteX50" fmla="*/ 5132745 w 6116569"/>
              <a:gd name="connsiteY50" fmla="*/ 4949842 h 6879321"/>
              <a:gd name="connsiteX51" fmla="*/ 5101362 w 6116569"/>
              <a:gd name="connsiteY51" fmla="*/ 5081317 h 6879321"/>
              <a:gd name="connsiteX52" fmla="*/ 5138452 w 6116569"/>
              <a:gd name="connsiteY52" fmla="*/ 5198578 h 6879321"/>
              <a:gd name="connsiteX53" fmla="*/ 4904497 w 6116569"/>
              <a:gd name="connsiteY53" fmla="*/ 5362033 h 6879321"/>
              <a:gd name="connsiteX54" fmla="*/ 4579242 w 6116569"/>
              <a:gd name="connsiteY54" fmla="*/ 5674729 h 6879321"/>
              <a:gd name="connsiteX55" fmla="*/ 4253988 w 6116569"/>
              <a:gd name="connsiteY55" fmla="*/ 5884379 h 6879321"/>
              <a:gd name="connsiteX56" fmla="*/ 3985795 w 6116569"/>
              <a:gd name="connsiteY56" fmla="*/ 6069153 h 6879321"/>
              <a:gd name="connsiteX57" fmla="*/ 4231163 w 6116569"/>
              <a:gd name="connsiteY57" fmla="*/ 6030066 h 6879321"/>
              <a:gd name="connsiteX58" fmla="*/ 3814609 w 6116569"/>
              <a:gd name="connsiteY58" fmla="*/ 6317889 h 6879321"/>
              <a:gd name="connsiteX59" fmla="*/ 3751840 w 6116569"/>
              <a:gd name="connsiteY59" fmla="*/ 6339209 h 6879321"/>
              <a:gd name="connsiteX60" fmla="*/ 3089919 w 6116569"/>
              <a:gd name="connsiteY60" fmla="*/ 6563071 h 6879321"/>
              <a:gd name="connsiteX61" fmla="*/ 2961529 w 6116569"/>
              <a:gd name="connsiteY61" fmla="*/ 6662566 h 6879321"/>
              <a:gd name="connsiteX62" fmla="*/ 3107038 w 6116569"/>
              <a:gd name="connsiteY62" fmla="*/ 6673226 h 6879321"/>
              <a:gd name="connsiteX63" fmla="*/ 3594919 w 6116569"/>
              <a:gd name="connsiteY63" fmla="*/ 6591499 h 6879321"/>
              <a:gd name="connsiteX64" fmla="*/ 3261106 w 6116569"/>
              <a:gd name="connsiteY64" fmla="*/ 6726527 h 6879321"/>
              <a:gd name="connsiteX65" fmla="*/ 3620597 w 6116569"/>
              <a:gd name="connsiteY65" fmla="*/ 6740740 h 6879321"/>
              <a:gd name="connsiteX66" fmla="*/ 3703337 w 6116569"/>
              <a:gd name="connsiteY66" fmla="*/ 6826020 h 6879321"/>
              <a:gd name="connsiteX67" fmla="*/ 3689072 w 6116569"/>
              <a:gd name="connsiteY67" fmla="*/ 6879321 h 6879321"/>
              <a:gd name="connsiteX68" fmla="*/ 0 w 6116569"/>
              <a:gd name="connsiteY68" fmla="*/ 6879321 h 687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Bug under Magnifying Glass">
            <a:extLst>
              <a:ext uri="{FF2B5EF4-FFF2-40B4-BE49-F238E27FC236}">
                <a16:creationId xmlns:a16="http://schemas.microsoft.com/office/drawing/2014/main" id="{890D7D06-81E9-033B-57C4-5FF135768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134" y="1918107"/>
            <a:ext cx="3195204" cy="319520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AABAC-606E-F9F1-D5C4-AD7729B54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400" y="2748082"/>
            <a:ext cx="5105398" cy="3679705"/>
          </a:xfrm>
        </p:spPr>
        <p:txBody>
          <a:bodyPr>
            <a:normAutofit/>
          </a:bodyPr>
          <a:lstStyle/>
          <a:p>
            <a:r>
              <a:rPr lang="en-US" sz="2400" dirty="0"/>
              <a:t>Most bugs are a vital part of the food web and should not be targeted by insecticides or other chemicals. We need “good bugs” to maintain healthy Florida ecosystems. </a:t>
            </a:r>
          </a:p>
        </p:txBody>
      </p:sp>
    </p:spTree>
    <p:extLst>
      <p:ext uri="{BB962C8B-B14F-4D97-AF65-F5344CB8AC3E}">
        <p14:creationId xmlns:p14="http://schemas.microsoft.com/office/powerpoint/2010/main" val="2416440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adybug on a white background">
            <a:extLst>
              <a:ext uri="{FF2B5EF4-FFF2-40B4-BE49-F238E27FC236}">
                <a16:creationId xmlns:a16="http://schemas.microsoft.com/office/drawing/2014/main" id="{8B560736-90E5-5096-EBB3-259A60063F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1604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DF7A8C-62A2-9511-C1D5-8865FB3B3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E01EF-B2E0-8FF7-CA60-D8B146ED1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Each group will receive one bag, and everyone will receive a worksheet. Once you have finished reconstructing the bugs in the bags, go ahead and start building your bug! Once most of you are done, we will present your bugs!</a:t>
            </a:r>
          </a:p>
        </p:txBody>
      </p:sp>
    </p:spTree>
    <p:extLst>
      <p:ext uri="{BB962C8B-B14F-4D97-AF65-F5344CB8AC3E}">
        <p14:creationId xmlns:p14="http://schemas.microsoft.com/office/powerpoint/2010/main" val="469829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BB96A-09EF-0B01-8F30-B830AD80E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970498"/>
          </a:xfrm>
        </p:spPr>
        <p:txBody>
          <a:bodyPr/>
          <a:lstStyle/>
          <a:p>
            <a:r>
              <a:rPr lang="en-US" dirty="0"/>
              <a:t>Key!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7D392E-2384-92B0-7FC6-52349FEEF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73782">
            <a:off x="328366" y="708720"/>
            <a:ext cx="4873448" cy="16388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4DF41F-50C1-1AA5-A424-149C4C8F1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93806">
            <a:off x="566301" y="2723540"/>
            <a:ext cx="3453044" cy="36884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4BF126-9506-A363-00F0-D0D7CCA29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28457">
            <a:off x="4666562" y="3260289"/>
            <a:ext cx="4291561" cy="30096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2076A3-C006-FE6C-0134-08823F957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51333">
            <a:off x="9603612" y="1495466"/>
            <a:ext cx="1867466" cy="34297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6CFF954-3DAF-8F09-EC72-CB022ECAE6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47" b="95711" l="6736" r="96788">
                        <a14:foregroundMark x1="31813" y1="92892" x2="31813" y2="92892"/>
                        <a14:foregroundMark x1="33679" y1="95711" x2="33679" y2="95711"/>
                        <a14:foregroundMark x1="6736" y1="8578" x2="6736" y2="8578"/>
                        <a14:foregroundMark x1="96788" y1="5147" x2="96788" y2="51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605331">
            <a:off x="5574319" y="563207"/>
            <a:ext cx="2910853" cy="246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74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5F55C16-BC21-49EF-A4FF-C3155BB93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5143CF-9BA5-AFE8-3114-BB18E993E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0" y="365125"/>
            <a:ext cx="5105398" cy="1952744"/>
          </a:xfrm>
        </p:spPr>
        <p:txBody>
          <a:bodyPr>
            <a:normAutofit/>
          </a:bodyPr>
          <a:lstStyle/>
          <a:p>
            <a:r>
              <a:rPr lang="en-US" dirty="0"/>
              <a:t>What is a yard pest?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C5F069E-AFE6-4825-8945-46F2918A5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6116569" cy="6858000"/>
          </a:xfrm>
          <a:custGeom>
            <a:avLst/>
            <a:gdLst>
              <a:gd name="connsiteX0" fmla="*/ 0 w 6116569"/>
              <a:gd name="connsiteY0" fmla="*/ 0 h 6879321"/>
              <a:gd name="connsiteX1" fmla="*/ 2935851 w 6116569"/>
              <a:gd name="connsiteY1" fmla="*/ 0 h 6879321"/>
              <a:gd name="connsiteX2" fmla="*/ 3238280 w 6116569"/>
              <a:gd name="connsiteY2" fmla="*/ 31980 h 6879321"/>
              <a:gd name="connsiteX3" fmla="*/ 3660541 w 6116569"/>
              <a:gd name="connsiteY3" fmla="*/ 550772 h 6879321"/>
              <a:gd name="connsiteX4" fmla="*/ 3808902 w 6116569"/>
              <a:gd name="connsiteY4" fmla="*/ 589860 h 6879321"/>
              <a:gd name="connsiteX5" fmla="*/ 4413762 w 6116569"/>
              <a:gd name="connsiteY5" fmla="*/ 625393 h 6879321"/>
              <a:gd name="connsiteX6" fmla="*/ 4567830 w 6116569"/>
              <a:gd name="connsiteY6" fmla="*/ 721333 h 6879321"/>
              <a:gd name="connsiteX7" fmla="*/ 4171247 w 6116569"/>
              <a:gd name="connsiteY7" fmla="*/ 792401 h 6879321"/>
              <a:gd name="connsiteX8" fmla="*/ 4376671 w 6116569"/>
              <a:gd name="connsiteY8" fmla="*/ 842148 h 6879321"/>
              <a:gd name="connsiteX9" fmla="*/ 4527887 w 6116569"/>
              <a:gd name="connsiteY9" fmla="*/ 813722 h 6879321"/>
              <a:gd name="connsiteX10" fmla="*/ 4633452 w 6116569"/>
              <a:gd name="connsiteY10" fmla="*/ 799508 h 6879321"/>
              <a:gd name="connsiteX11" fmla="*/ 4947293 w 6116569"/>
              <a:gd name="connsiteY11" fmla="*/ 870576 h 6879321"/>
              <a:gd name="connsiteX12" fmla="*/ 5263988 w 6116569"/>
              <a:gd name="connsiteY12" fmla="*/ 820828 h 6879321"/>
              <a:gd name="connsiteX13" fmla="*/ 5249723 w 6116569"/>
              <a:gd name="connsiteY13" fmla="*/ 895449 h 6879321"/>
              <a:gd name="connsiteX14" fmla="*/ 4744723 w 6116569"/>
              <a:gd name="connsiteY14" fmla="*/ 1197485 h 6879321"/>
              <a:gd name="connsiteX15" fmla="*/ 4767548 w 6116569"/>
              <a:gd name="connsiteY15" fmla="*/ 1346727 h 6879321"/>
              <a:gd name="connsiteX16" fmla="*/ 4539299 w 6116569"/>
              <a:gd name="connsiteY16" fmla="*/ 1421348 h 6879321"/>
              <a:gd name="connsiteX17" fmla="*/ 4607773 w 6116569"/>
              <a:gd name="connsiteY17" fmla="*/ 1485309 h 6879321"/>
              <a:gd name="connsiteX18" fmla="*/ 4579242 w 6116569"/>
              <a:gd name="connsiteY18" fmla="*/ 1535055 h 6879321"/>
              <a:gd name="connsiteX19" fmla="*/ 5278255 w 6116569"/>
              <a:gd name="connsiteY19" fmla="*/ 1609676 h 6879321"/>
              <a:gd name="connsiteX20" fmla="*/ 5771843 w 6116569"/>
              <a:gd name="connsiteY20" fmla="*/ 1630997 h 6879321"/>
              <a:gd name="connsiteX21" fmla="*/ 6105656 w 6116569"/>
              <a:gd name="connsiteY21" fmla="*/ 1748257 h 6879321"/>
              <a:gd name="connsiteX22" fmla="*/ 5691955 w 6116569"/>
              <a:gd name="connsiteY22" fmla="*/ 2167555 h 6879321"/>
              <a:gd name="connsiteX23" fmla="*/ 5475118 w 6116569"/>
              <a:gd name="connsiteY23" fmla="*/ 2348776 h 6879321"/>
              <a:gd name="connsiteX24" fmla="*/ 5826051 w 6116569"/>
              <a:gd name="connsiteY24" fmla="*/ 2291922 h 6879321"/>
              <a:gd name="connsiteX25" fmla="*/ 5552153 w 6116569"/>
              <a:gd name="connsiteY25" fmla="*/ 2597513 h 6879321"/>
              <a:gd name="connsiteX26" fmla="*/ 5603508 w 6116569"/>
              <a:gd name="connsiteY26" fmla="*/ 2647260 h 6879321"/>
              <a:gd name="connsiteX27" fmla="*/ 5700515 w 6116569"/>
              <a:gd name="connsiteY27" fmla="*/ 2679240 h 6879321"/>
              <a:gd name="connsiteX28" fmla="*/ 5246870 w 6116569"/>
              <a:gd name="connsiteY28" fmla="*/ 2888889 h 6879321"/>
              <a:gd name="connsiteX29" fmla="*/ 4836022 w 6116569"/>
              <a:gd name="connsiteY29" fmla="*/ 3169605 h 6879321"/>
              <a:gd name="connsiteX30" fmla="*/ 4736163 w 6116569"/>
              <a:gd name="connsiteY30" fmla="*/ 3233565 h 6879321"/>
              <a:gd name="connsiteX31" fmla="*/ 4853141 w 6116569"/>
              <a:gd name="connsiteY31" fmla="*/ 3233565 h 6879321"/>
              <a:gd name="connsiteX32" fmla="*/ 4944440 w 6116569"/>
              <a:gd name="connsiteY32" fmla="*/ 3226459 h 6879321"/>
              <a:gd name="connsiteX33" fmla="*/ 5109921 w 6116569"/>
              <a:gd name="connsiteY33" fmla="*/ 3283313 h 6879321"/>
              <a:gd name="connsiteX34" fmla="*/ 5694809 w 6116569"/>
              <a:gd name="connsiteY34" fmla="*/ 3141178 h 6879321"/>
              <a:gd name="connsiteX35" fmla="*/ 5566419 w 6116569"/>
              <a:gd name="connsiteY35" fmla="*/ 3301079 h 6879321"/>
              <a:gd name="connsiteX36" fmla="*/ 5415203 w 6116569"/>
              <a:gd name="connsiteY36" fmla="*/ 3397020 h 6879321"/>
              <a:gd name="connsiteX37" fmla="*/ 5612068 w 6116569"/>
              <a:gd name="connsiteY37" fmla="*/ 3432554 h 6879321"/>
              <a:gd name="connsiteX38" fmla="*/ 5206927 w 6116569"/>
              <a:gd name="connsiteY38" fmla="*/ 3599562 h 6879321"/>
              <a:gd name="connsiteX39" fmla="*/ 5301079 w 6116569"/>
              <a:gd name="connsiteY39" fmla="*/ 3723930 h 6879321"/>
              <a:gd name="connsiteX40" fmla="*/ 4507915 w 6116569"/>
              <a:gd name="connsiteY40" fmla="*/ 4306683 h 6879321"/>
              <a:gd name="connsiteX41" fmla="*/ 3982942 w 6116569"/>
              <a:gd name="connsiteY41" fmla="*/ 4587399 h 6879321"/>
              <a:gd name="connsiteX42" fmla="*/ 4185513 w 6116569"/>
              <a:gd name="connsiteY42" fmla="*/ 4541205 h 6879321"/>
              <a:gd name="connsiteX43" fmla="*/ 5212633 w 6116569"/>
              <a:gd name="connsiteY43" fmla="*/ 4455924 h 6879321"/>
              <a:gd name="connsiteX44" fmla="*/ 5312492 w 6116569"/>
              <a:gd name="connsiteY44" fmla="*/ 4473691 h 6879321"/>
              <a:gd name="connsiteX45" fmla="*/ 4596361 w 6116569"/>
              <a:gd name="connsiteY45" fmla="*/ 4818368 h 6879321"/>
              <a:gd name="connsiteX46" fmla="*/ 4873113 w 6116569"/>
              <a:gd name="connsiteY46" fmla="*/ 4885882 h 6879321"/>
              <a:gd name="connsiteX47" fmla="*/ 4935881 w 6116569"/>
              <a:gd name="connsiteY47" fmla="*/ 4914309 h 6879321"/>
              <a:gd name="connsiteX48" fmla="*/ 4873113 w 6116569"/>
              <a:gd name="connsiteY48" fmla="*/ 5003143 h 6879321"/>
              <a:gd name="connsiteX49" fmla="*/ 4721898 w 6116569"/>
              <a:gd name="connsiteY49" fmla="*/ 5095530 h 6879321"/>
              <a:gd name="connsiteX50" fmla="*/ 5132745 w 6116569"/>
              <a:gd name="connsiteY50" fmla="*/ 4949842 h 6879321"/>
              <a:gd name="connsiteX51" fmla="*/ 5101362 w 6116569"/>
              <a:gd name="connsiteY51" fmla="*/ 5081317 h 6879321"/>
              <a:gd name="connsiteX52" fmla="*/ 5138452 w 6116569"/>
              <a:gd name="connsiteY52" fmla="*/ 5198578 h 6879321"/>
              <a:gd name="connsiteX53" fmla="*/ 4904497 w 6116569"/>
              <a:gd name="connsiteY53" fmla="*/ 5362033 h 6879321"/>
              <a:gd name="connsiteX54" fmla="*/ 4579242 w 6116569"/>
              <a:gd name="connsiteY54" fmla="*/ 5674729 h 6879321"/>
              <a:gd name="connsiteX55" fmla="*/ 4253988 w 6116569"/>
              <a:gd name="connsiteY55" fmla="*/ 5884379 h 6879321"/>
              <a:gd name="connsiteX56" fmla="*/ 3985795 w 6116569"/>
              <a:gd name="connsiteY56" fmla="*/ 6069153 h 6879321"/>
              <a:gd name="connsiteX57" fmla="*/ 4231163 w 6116569"/>
              <a:gd name="connsiteY57" fmla="*/ 6030066 h 6879321"/>
              <a:gd name="connsiteX58" fmla="*/ 3814609 w 6116569"/>
              <a:gd name="connsiteY58" fmla="*/ 6317889 h 6879321"/>
              <a:gd name="connsiteX59" fmla="*/ 3751840 w 6116569"/>
              <a:gd name="connsiteY59" fmla="*/ 6339209 h 6879321"/>
              <a:gd name="connsiteX60" fmla="*/ 3089919 w 6116569"/>
              <a:gd name="connsiteY60" fmla="*/ 6563071 h 6879321"/>
              <a:gd name="connsiteX61" fmla="*/ 2961529 w 6116569"/>
              <a:gd name="connsiteY61" fmla="*/ 6662566 h 6879321"/>
              <a:gd name="connsiteX62" fmla="*/ 3107038 w 6116569"/>
              <a:gd name="connsiteY62" fmla="*/ 6673226 h 6879321"/>
              <a:gd name="connsiteX63" fmla="*/ 3594919 w 6116569"/>
              <a:gd name="connsiteY63" fmla="*/ 6591499 h 6879321"/>
              <a:gd name="connsiteX64" fmla="*/ 3261106 w 6116569"/>
              <a:gd name="connsiteY64" fmla="*/ 6726527 h 6879321"/>
              <a:gd name="connsiteX65" fmla="*/ 3620597 w 6116569"/>
              <a:gd name="connsiteY65" fmla="*/ 6740740 h 6879321"/>
              <a:gd name="connsiteX66" fmla="*/ 3703337 w 6116569"/>
              <a:gd name="connsiteY66" fmla="*/ 6826020 h 6879321"/>
              <a:gd name="connsiteX67" fmla="*/ 3689072 w 6116569"/>
              <a:gd name="connsiteY67" fmla="*/ 6879321 h 6879321"/>
              <a:gd name="connsiteX68" fmla="*/ 0 w 6116569"/>
              <a:gd name="connsiteY68" fmla="*/ 6879321 h 687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Beetle">
            <a:extLst>
              <a:ext uri="{FF2B5EF4-FFF2-40B4-BE49-F238E27FC236}">
                <a16:creationId xmlns:a16="http://schemas.microsoft.com/office/drawing/2014/main" id="{4139A767-4FBE-2C6C-1674-C1DDE154F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134" y="1918107"/>
            <a:ext cx="3195204" cy="319520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3A0E0-4A2B-2FBA-3B0A-765DFC526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400" y="2497257"/>
            <a:ext cx="5105398" cy="3679705"/>
          </a:xfrm>
        </p:spPr>
        <p:txBody>
          <a:bodyPr>
            <a:normAutofit/>
          </a:bodyPr>
          <a:lstStyle/>
          <a:p>
            <a:r>
              <a:rPr lang="en-US" sz="2000"/>
              <a:t>A pest is any plant, animal, or organisms that is out of place and causing harm by attacking other organisms or using resources that other organisms need.</a:t>
            </a:r>
          </a:p>
          <a:p>
            <a:endParaRPr lang="en-US" sz="2000"/>
          </a:p>
          <a:p>
            <a:r>
              <a:rPr lang="en-US" sz="2000"/>
              <a:t>Today we will talk mostly about insect pests!</a:t>
            </a:r>
          </a:p>
          <a:p>
            <a:pPr lvl="1"/>
            <a:r>
              <a:rPr lang="en-US" sz="2000"/>
              <a:t>Of all insect species, less than 1% are pests.</a:t>
            </a:r>
          </a:p>
        </p:txBody>
      </p:sp>
    </p:spTree>
    <p:extLst>
      <p:ext uri="{BB962C8B-B14F-4D97-AF65-F5344CB8AC3E}">
        <p14:creationId xmlns:p14="http://schemas.microsoft.com/office/powerpoint/2010/main" val="2738979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F9977-B3E8-FAA9-3FD2-84833710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313" y="0"/>
            <a:ext cx="5181510" cy="16715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Arthropods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0D4A7-D23A-C3BA-F27B-528C05CD5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270" y="1567780"/>
            <a:ext cx="5181508" cy="4282513"/>
          </a:xfrm>
        </p:spPr>
        <p:txBody>
          <a:bodyPr>
            <a:normAutofit/>
          </a:bodyPr>
          <a:lstStyle/>
          <a:p>
            <a:r>
              <a:rPr lang="en-US" sz="1900" dirty="0">
                <a:solidFill>
                  <a:schemeClr val="bg1"/>
                </a:solidFill>
              </a:rPr>
              <a:t>An arthropod is an invertebrate organism that has an exoskeleton, a segmented body, and jointed legs. </a:t>
            </a:r>
          </a:p>
          <a:p>
            <a:pPr lvl="1"/>
            <a:r>
              <a:rPr lang="en-US" sz="1900" dirty="0">
                <a:solidFill>
                  <a:schemeClr val="bg1"/>
                </a:solidFill>
              </a:rPr>
              <a:t>Invertebrates do not have a spinal column</a:t>
            </a:r>
          </a:p>
          <a:p>
            <a:r>
              <a:rPr lang="en-US" sz="1900" dirty="0">
                <a:solidFill>
                  <a:schemeClr val="bg1"/>
                </a:solidFill>
              </a:rPr>
              <a:t>This group includes</a:t>
            </a:r>
          </a:p>
          <a:p>
            <a:pPr lvl="1"/>
            <a:r>
              <a:rPr lang="en-US" sz="1900" dirty="0">
                <a:solidFill>
                  <a:schemeClr val="bg1"/>
                </a:solidFill>
              </a:rPr>
              <a:t> Insects: wasps, bees, mosquitos, grasshoppers, fireflies.</a:t>
            </a:r>
          </a:p>
          <a:p>
            <a:pPr lvl="1"/>
            <a:r>
              <a:rPr lang="en-US" sz="1900" dirty="0">
                <a:solidFill>
                  <a:schemeClr val="bg1"/>
                </a:solidFill>
              </a:rPr>
              <a:t>Arachnids: spiders, scorpion, ticks, mites.</a:t>
            </a:r>
          </a:p>
          <a:p>
            <a:pPr lvl="1"/>
            <a:r>
              <a:rPr lang="en-US" sz="1900" dirty="0">
                <a:solidFill>
                  <a:schemeClr val="bg1"/>
                </a:solidFill>
              </a:rPr>
              <a:t>Crustaceans: crabs, shrimp, lobster</a:t>
            </a:r>
          </a:p>
          <a:p>
            <a:pPr lvl="1"/>
            <a:r>
              <a:rPr lang="en-US" sz="1900" dirty="0">
                <a:solidFill>
                  <a:schemeClr val="bg1"/>
                </a:solidFill>
              </a:rPr>
              <a:t>Myriapods: centipedes, millipedes</a:t>
            </a:r>
          </a:p>
          <a:p>
            <a:endParaRPr lang="en-US" sz="1900" dirty="0"/>
          </a:p>
          <a:p>
            <a:pPr marL="0" indent="0">
              <a:buNone/>
            </a:pPr>
            <a:endParaRPr lang="en-US" sz="1900" dirty="0"/>
          </a:p>
        </p:txBody>
      </p:sp>
      <p:pic>
        <p:nvPicPr>
          <p:cNvPr id="15" name="Picture 14" descr="Close-Up of dragon fly">
            <a:extLst>
              <a:ext uri="{FF2B5EF4-FFF2-40B4-BE49-F238E27FC236}">
                <a16:creationId xmlns:a16="http://schemas.microsoft.com/office/drawing/2014/main" id="{7137E643-07BD-3E23-1902-84B190D781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1572" b="-1"/>
          <a:stretch>
            <a:fillRect/>
          </a:stretch>
        </p:blipFill>
        <p:spPr>
          <a:xfrm>
            <a:off x="6189155" y="10"/>
            <a:ext cx="6002844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33084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F9977-B3E8-FAA9-3FD2-84833710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91" y="260450"/>
            <a:ext cx="5181510" cy="16715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What is an insect?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0D4A7-D23A-C3BA-F27B-528C05CD5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852" y="1932019"/>
            <a:ext cx="5181508" cy="428251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Class of arthropods, that have a: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Chitinous (thick and waxy exoskeleton)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Three body part body (head, thorax, abdomen)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Three pairs of jointed legs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Compound eyes 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Two antennae</a:t>
            </a:r>
            <a:endParaRPr lang="en-US" sz="1900" dirty="0"/>
          </a:p>
          <a:p>
            <a:pPr marL="0" indent="0">
              <a:buNone/>
            </a:pPr>
            <a:endParaRPr lang="en-US" sz="1900" dirty="0"/>
          </a:p>
        </p:txBody>
      </p:sp>
      <p:pic>
        <p:nvPicPr>
          <p:cNvPr id="4" name="Picture 3" descr="A close-up of a bug&#10;&#10;AI-generated content may be incorrect.">
            <a:extLst>
              <a:ext uri="{FF2B5EF4-FFF2-40B4-BE49-F238E27FC236}">
                <a16:creationId xmlns:a16="http://schemas.microsoft.com/office/drawing/2014/main" id="{AE495F6A-2D9A-FA75-BAF9-DB144AD32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641" y="637763"/>
            <a:ext cx="5416708" cy="557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2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122AB-1FBD-BBEC-1573-10ACBD29F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838" y="439770"/>
            <a:ext cx="6837395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Incomplete Metamorphosis</a:t>
            </a:r>
          </a:p>
        </p:txBody>
      </p:sp>
      <p:pic>
        <p:nvPicPr>
          <p:cNvPr id="5" name="Content Placeholder 4" descr="A diagram of life cycle of grasshoppers&#10;&#10;AI-generated content may be incorrect.">
            <a:extLst>
              <a:ext uri="{FF2B5EF4-FFF2-40B4-BE49-F238E27FC236}">
                <a16:creationId xmlns:a16="http://schemas.microsoft.com/office/drawing/2014/main" id="{4ECA779B-6DEA-C025-B944-510E8A3916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348" y="1765333"/>
            <a:ext cx="5589814" cy="409635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C35D42-B4B8-1785-8513-DF494C8059FB}"/>
              </a:ext>
            </a:extLst>
          </p:cNvPr>
          <p:cNvSpPr txBox="1"/>
          <p:nvPr/>
        </p:nvSpPr>
        <p:spPr>
          <a:xfrm>
            <a:off x="664418" y="2106191"/>
            <a:ext cx="5086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Insects have two different kinds of life cycles. Some undergo </a:t>
            </a:r>
            <a:r>
              <a:rPr lang="en-US" sz="2000" b="1" dirty="0">
                <a:solidFill>
                  <a:schemeClr val="bg1"/>
                </a:solidFill>
              </a:rPr>
              <a:t>incomplete metamorphosis</a:t>
            </a:r>
            <a:r>
              <a:rPr lang="en-US" sz="2000" dirty="0">
                <a:solidFill>
                  <a:schemeClr val="bg1"/>
                </a:solidFill>
              </a:rPr>
              <a:t>, in which the </a:t>
            </a:r>
            <a:r>
              <a:rPr lang="en-US" sz="2000" b="1" dirty="0">
                <a:solidFill>
                  <a:schemeClr val="bg1"/>
                </a:solidFill>
              </a:rPr>
              <a:t>egg </a:t>
            </a:r>
            <a:r>
              <a:rPr lang="en-US" sz="2000" dirty="0">
                <a:solidFill>
                  <a:schemeClr val="bg1"/>
                </a:solidFill>
              </a:rPr>
              <a:t>Hatches, and the insect gradually develops from a </a:t>
            </a:r>
            <a:r>
              <a:rPr lang="en-US" sz="2000" b="1" dirty="0">
                <a:solidFill>
                  <a:schemeClr val="bg1"/>
                </a:solidFill>
              </a:rPr>
              <a:t>nymph</a:t>
            </a:r>
            <a:r>
              <a:rPr lang="en-US" sz="2000" dirty="0">
                <a:solidFill>
                  <a:schemeClr val="bg1"/>
                </a:solidFill>
              </a:rPr>
              <a:t> to and </a:t>
            </a:r>
            <a:r>
              <a:rPr lang="en-US" sz="2000" b="1" dirty="0">
                <a:solidFill>
                  <a:schemeClr val="bg1"/>
                </a:solidFill>
              </a:rPr>
              <a:t>Adult </a:t>
            </a:r>
            <a:r>
              <a:rPr lang="en-US" sz="2000" dirty="0">
                <a:solidFill>
                  <a:schemeClr val="bg1"/>
                </a:solidFill>
              </a:rPr>
              <a:t>without stark changes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677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5BDC5-A8F2-A98D-E3B9-4CAF92E1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241" y="350043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Complete metamorphosis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6C9F7-F829-8A56-2055-322AB62BC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Some species of insects go through more distinct changes in their life cycle through the process of </a:t>
            </a:r>
            <a:r>
              <a:rPr lang="en-US" b="1" dirty="0">
                <a:solidFill>
                  <a:schemeClr val="bg1"/>
                </a:solidFill>
              </a:rPr>
              <a:t>complete metamorphosis.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 descr="A butterfly life cycle diagram&#10;&#10;AI-generated content may be incorrect.">
            <a:extLst>
              <a:ext uri="{FF2B5EF4-FFF2-40B4-BE49-F238E27FC236}">
                <a16:creationId xmlns:a16="http://schemas.microsoft.com/office/drawing/2014/main" id="{2E456243-B962-C103-C225-D78A35803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49" y="2851150"/>
            <a:ext cx="5140101" cy="400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62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F014E7-EC9A-6A9F-A2FD-190806A3E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Common Florida Arthropods and Insects</a:t>
            </a:r>
          </a:p>
        </p:txBody>
      </p:sp>
      <p:pic>
        <p:nvPicPr>
          <p:cNvPr id="13" name="Picture 12" descr="A praying mantis on a person's hand&#10;&#10;AI-generated content may be incorrect.">
            <a:extLst>
              <a:ext uri="{FF2B5EF4-FFF2-40B4-BE49-F238E27FC236}">
                <a16:creationId xmlns:a16="http://schemas.microsoft.com/office/drawing/2014/main" id="{3C8BBC1A-7D9E-78A2-A12E-C7821E234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9" r="1" b="13591"/>
          <a:stretch>
            <a:fillRect/>
          </a:stretch>
        </p:blipFill>
        <p:spPr>
          <a:xfrm>
            <a:off x="317636" y="321734"/>
            <a:ext cx="3797570" cy="2010551"/>
          </a:xfrm>
          <a:prstGeom prst="rect">
            <a:avLst/>
          </a:prstGeom>
        </p:spPr>
      </p:pic>
      <p:pic>
        <p:nvPicPr>
          <p:cNvPr id="5" name="Content Placeholder 4" descr="A close up of a bug&#10;&#10;AI-generated content may be incorrect.">
            <a:extLst>
              <a:ext uri="{FF2B5EF4-FFF2-40B4-BE49-F238E27FC236}">
                <a16:creationId xmlns:a16="http://schemas.microsoft.com/office/drawing/2014/main" id="{C85C3F3E-DD9D-A353-E48F-E7724B9B69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2" r="11458" b="-1"/>
          <a:stretch>
            <a:fillRect/>
          </a:stretch>
        </p:blipFill>
        <p:spPr>
          <a:xfrm>
            <a:off x="4202549" y="321732"/>
            <a:ext cx="3793472" cy="4111323"/>
          </a:xfrm>
          <a:prstGeom prst="rect">
            <a:avLst/>
          </a:prstGeom>
        </p:spPr>
      </p:pic>
      <p:pic>
        <p:nvPicPr>
          <p:cNvPr id="11" name="Picture 10" descr="A green and yellow bug on the ground&#10;&#10;AI-generated content may be incorrect.">
            <a:extLst>
              <a:ext uri="{FF2B5EF4-FFF2-40B4-BE49-F238E27FC236}">
                <a16:creationId xmlns:a16="http://schemas.microsoft.com/office/drawing/2014/main" id="{DF21D98E-FBF0-09A6-0D52-C3DCACEB4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" r="1" b="16750"/>
          <a:stretch>
            <a:fillRect/>
          </a:stretch>
        </p:blipFill>
        <p:spPr>
          <a:xfrm>
            <a:off x="8086176" y="321733"/>
            <a:ext cx="3797984" cy="2010552"/>
          </a:xfrm>
          <a:prstGeom prst="rect">
            <a:avLst/>
          </a:prstGeom>
        </p:spPr>
      </p:pic>
      <p:pic>
        <p:nvPicPr>
          <p:cNvPr id="15" name="Picture 14" descr="A dragonfly on a person's hand&#10;&#10;AI-generated content may be incorrect.">
            <a:extLst>
              <a:ext uri="{FF2B5EF4-FFF2-40B4-BE49-F238E27FC236}">
                <a16:creationId xmlns:a16="http://schemas.microsoft.com/office/drawing/2014/main" id="{03CA028F-E438-24B6-1E0D-D650093F9F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4" r="3" b="27499"/>
          <a:stretch>
            <a:fillRect/>
          </a:stretch>
        </p:blipFill>
        <p:spPr>
          <a:xfrm>
            <a:off x="317634" y="2422097"/>
            <a:ext cx="3794760" cy="2013804"/>
          </a:xfrm>
          <a:prstGeom prst="rect">
            <a:avLst/>
          </a:prstGeom>
        </p:spPr>
      </p:pic>
      <p:pic>
        <p:nvPicPr>
          <p:cNvPr id="7" name="Picture 6" descr="A close up of a mosquito&#10;&#10;AI-generated content may be incorrect.">
            <a:extLst>
              <a:ext uri="{FF2B5EF4-FFF2-40B4-BE49-F238E27FC236}">
                <a16:creationId xmlns:a16="http://schemas.microsoft.com/office/drawing/2014/main" id="{5CD460B6-A9AF-08FF-13EB-D2B03F0E26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50" b="23766"/>
          <a:stretch>
            <a:fillRect/>
          </a:stretch>
        </p:blipFill>
        <p:spPr>
          <a:xfrm>
            <a:off x="8082952" y="2431705"/>
            <a:ext cx="3797983" cy="2000947"/>
          </a:xfrm>
          <a:prstGeom prst="rect">
            <a:avLst/>
          </a:prstGeom>
        </p:spPr>
      </p:pic>
      <p:pic>
        <p:nvPicPr>
          <p:cNvPr id="17" name="Picture 16" descr="A butterfly on a leaf&#10;&#10;AI-generated content may be incorrect.">
            <a:extLst>
              <a:ext uri="{FF2B5EF4-FFF2-40B4-BE49-F238E27FC236}">
                <a16:creationId xmlns:a16="http://schemas.microsoft.com/office/drawing/2014/main" id="{2ABCB0E5-2778-9861-73DC-153330F977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7" r="1" b="28181"/>
          <a:stretch>
            <a:fillRect/>
          </a:stretch>
        </p:blipFill>
        <p:spPr>
          <a:xfrm>
            <a:off x="317634" y="4525716"/>
            <a:ext cx="3794760" cy="2010551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3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597A8-5A4B-287D-73AE-4C856736F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99793" y="343457"/>
            <a:ext cx="11683482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                     Not all arthropods are bad some are 			                beneficial “Good Bugs”</a:t>
            </a:r>
          </a:p>
        </p:txBody>
      </p:sp>
      <p:pic>
        <p:nvPicPr>
          <p:cNvPr id="9" name="Content Placeholder 8" descr="A bee on a flower&#10;&#10;AI-generated content may be incorrect.">
            <a:extLst>
              <a:ext uri="{FF2B5EF4-FFF2-40B4-BE49-F238E27FC236}">
                <a16:creationId xmlns:a16="http://schemas.microsoft.com/office/drawing/2014/main" id="{B0C17600-63CF-81DE-2F0F-3613F342A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41" y="2220425"/>
            <a:ext cx="2790798" cy="191092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7D11BC-262C-B555-63AD-857CC530CE1F}"/>
              </a:ext>
            </a:extLst>
          </p:cNvPr>
          <p:cNvSpPr txBox="1"/>
          <p:nvPr/>
        </p:nvSpPr>
        <p:spPr>
          <a:xfrm>
            <a:off x="1082350" y="1779293"/>
            <a:ext cx="3376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Honeybee: </a:t>
            </a:r>
            <a:r>
              <a:rPr lang="en-US" dirty="0">
                <a:solidFill>
                  <a:schemeClr val="bg1"/>
                </a:solidFill>
              </a:rPr>
              <a:t>Vital plant pollinator</a:t>
            </a:r>
            <a:endParaRPr lang="en-US" b="1" dirty="0">
              <a:solidFill>
                <a:schemeClr val="bg1"/>
              </a:solidFill>
            </a:endParaRPr>
          </a:p>
          <a:p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F8CE9A-CEBB-4CB4-34FB-211C4D3F8715}"/>
              </a:ext>
            </a:extLst>
          </p:cNvPr>
          <p:cNvSpPr txBox="1"/>
          <p:nvPr/>
        </p:nvSpPr>
        <p:spPr>
          <a:xfrm>
            <a:off x="6096000" y="1832134"/>
            <a:ext cx="4783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Praying Mantis: </a:t>
            </a:r>
            <a:r>
              <a:rPr lang="en-US" dirty="0">
                <a:solidFill>
                  <a:schemeClr val="bg1"/>
                </a:solidFill>
              </a:rPr>
              <a:t>Feeds on a variety of insects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" name="Picture 12" descr="A praying mantis on a person's hand&#10;&#10;AI-generated content may be incorrect.">
            <a:extLst>
              <a:ext uri="{FF2B5EF4-FFF2-40B4-BE49-F238E27FC236}">
                <a16:creationId xmlns:a16="http://schemas.microsoft.com/office/drawing/2014/main" id="{BB51CCEB-64BD-502B-6A38-1AAD5DCB8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274" y="2220425"/>
            <a:ext cx="2696548" cy="18797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0F5DCC7-6659-3BB4-1934-286920C26C6A}"/>
              </a:ext>
            </a:extLst>
          </p:cNvPr>
          <p:cNvSpPr txBox="1"/>
          <p:nvPr/>
        </p:nvSpPr>
        <p:spPr>
          <a:xfrm>
            <a:off x="3247053" y="4241626"/>
            <a:ext cx="4825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Assassin Bug: </a:t>
            </a:r>
            <a:r>
              <a:rPr lang="en-US" dirty="0">
                <a:solidFill>
                  <a:schemeClr val="bg1"/>
                </a:solidFill>
              </a:rPr>
              <a:t>Eats mosquitos and other pests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6" name="Picture 15" descr="A bug on a leaf&#10;&#10;AI-generated content may be incorrect.">
            <a:extLst>
              <a:ext uri="{FF2B5EF4-FFF2-40B4-BE49-F238E27FC236}">
                <a16:creationId xmlns:a16="http://schemas.microsoft.com/office/drawing/2014/main" id="{4DAFCDF4-5200-FC9C-A17F-64F320DDD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283" y="4752404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8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E3A3A-EDAB-4499-8146-FFA0D15F8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22323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Some arthropods are “Bad Bugs”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E8713-75F4-21DF-98B6-A0316650B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Aphids: </a:t>
            </a:r>
            <a:r>
              <a:rPr lang="en-US" sz="1800" dirty="0">
                <a:solidFill>
                  <a:schemeClr val="bg1"/>
                </a:solidFill>
              </a:rPr>
              <a:t>Suck sap from plant; can defoliate or kill them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b="1" dirty="0">
                <a:solidFill>
                  <a:schemeClr val="bg1"/>
                </a:solidFill>
              </a:rPr>
              <a:t>Hornworms: </a:t>
            </a:r>
            <a:r>
              <a:rPr lang="en-US" sz="1800" dirty="0">
                <a:solidFill>
                  <a:schemeClr val="bg1"/>
                </a:solidFill>
              </a:rPr>
              <a:t>Eat leaves, flowers, and buds</a:t>
            </a:r>
          </a:p>
        </p:txBody>
      </p:sp>
      <p:pic>
        <p:nvPicPr>
          <p:cNvPr id="7" name="Picture 6" descr="A group of insects on a leaf&#10;&#10;AI-generated content may be incorrect.">
            <a:extLst>
              <a:ext uri="{FF2B5EF4-FFF2-40B4-BE49-F238E27FC236}">
                <a16:creationId xmlns:a16="http://schemas.microsoft.com/office/drawing/2014/main" id="{C945D3B2-8EA0-212A-8A41-26E10836B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548798"/>
            <a:ext cx="2619375" cy="1743075"/>
          </a:xfrm>
          <a:prstGeom prst="rect">
            <a:avLst/>
          </a:prstGeom>
        </p:spPr>
      </p:pic>
      <p:pic>
        <p:nvPicPr>
          <p:cNvPr id="9" name="Picture 8" descr="A green caterpillar on a branch&#10;&#10;AI-generated content may be incorrect.">
            <a:extLst>
              <a:ext uri="{FF2B5EF4-FFF2-40B4-BE49-F238E27FC236}">
                <a16:creationId xmlns:a16="http://schemas.microsoft.com/office/drawing/2014/main" id="{04858EE4-D6D9-927A-09C8-20DE455C72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877647"/>
            <a:ext cx="2609850" cy="1752600"/>
          </a:xfrm>
          <a:prstGeom prst="rect">
            <a:avLst/>
          </a:prstGeom>
        </p:spPr>
      </p:pic>
      <p:pic>
        <p:nvPicPr>
          <p:cNvPr id="14" name="Picture 13" descr="A close-up of a tick&#10;&#10;AI-generated content may be incorrect.">
            <a:extLst>
              <a:ext uri="{FF2B5EF4-FFF2-40B4-BE49-F238E27FC236}">
                <a16:creationId xmlns:a16="http://schemas.microsoft.com/office/drawing/2014/main" id="{DE030AA0-FBD7-2125-20DD-62CB83BC41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134" y="4292081"/>
            <a:ext cx="2600325" cy="23426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F4C3771-1CEE-B3BB-B2EA-71177D0B4058}"/>
              </a:ext>
            </a:extLst>
          </p:cNvPr>
          <p:cNvSpPr txBox="1"/>
          <p:nvPr/>
        </p:nvSpPr>
        <p:spPr>
          <a:xfrm>
            <a:off x="6096000" y="3507336"/>
            <a:ext cx="530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Ticks: </a:t>
            </a:r>
            <a:r>
              <a:rPr lang="en-US" dirty="0">
                <a:solidFill>
                  <a:schemeClr val="bg1"/>
                </a:solidFill>
              </a:rPr>
              <a:t>Transmit diseases such as Lyme disease</a:t>
            </a:r>
          </a:p>
          <a:p>
            <a:r>
              <a:rPr lang="en-US" dirty="0">
                <a:solidFill>
                  <a:schemeClr val="bg1"/>
                </a:solidFill>
              </a:rPr>
              <a:t>                and rocky mountain spotted fever.</a:t>
            </a:r>
          </a:p>
        </p:txBody>
      </p:sp>
    </p:spTree>
    <p:extLst>
      <p:ext uri="{BB962C8B-B14F-4D97-AF65-F5344CB8AC3E}">
        <p14:creationId xmlns:p14="http://schemas.microsoft.com/office/powerpoint/2010/main" val="3876321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396</Words>
  <Application>Microsoft Office PowerPoint</Application>
  <PresentationFormat>Widescreen</PresentationFormat>
  <Paragraphs>44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Office Theme</vt:lpstr>
      <vt:lpstr>Responsible Yard Pest Management</vt:lpstr>
      <vt:lpstr>What is a yard pest?</vt:lpstr>
      <vt:lpstr>Arthropods</vt:lpstr>
      <vt:lpstr>What is an insect?</vt:lpstr>
      <vt:lpstr>Incomplete Metamorphosis</vt:lpstr>
      <vt:lpstr>Complete metamorphosis</vt:lpstr>
      <vt:lpstr>Common Florida Arthropods and Insects</vt:lpstr>
      <vt:lpstr>                     Not all arthropods are bad some are                    beneficial “Good Bugs”</vt:lpstr>
      <vt:lpstr>Some arthropods are “Bad Bugs”</vt:lpstr>
      <vt:lpstr>Remember!</vt:lpstr>
      <vt:lpstr>Activity</vt:lpstr>
      <vt:lpstr>Key!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Horvath, Alexander D.</dc:creator>
  <cp:lastModifiedBy>Nielsen,Morgan Marie</cp:lastModifiedBy>
  <cp:revision>3</cp:revision>
  <dcterms:created xsi:type="dcterms:W3CDTF">2025-06-10T18:34:54Z</dcterms:created>
  <dcterms:modified xsi:type="dcterms:W3CDTF">2025-07-29T15:27:26Z</dcterms:modified>
</cp:coreProperties>
</file>